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249b70c3e74a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0d5910d4be4fce"/>
  </p:sldMasterIdLst>
  <p:sldIdLst>
    <p:sldId xmlns:r="http://schemas.openxmlformats.org/officeDocument/2006/relationships" id="256" r:id="Ra7de8d4a207e4bae"/>
    <p:sldId xmlns:r="http://schemas.openxmlformats.org/officeDocument/2006/relationships" id="257" r:id="Rc32301a8f0ca4635"/>
    <p:sldId xmlns:r="http://schemas.openxmlformats.org/officeDocument/2006/relationships" id="258" r:id="R4f23affb0c714087"/>
    <p:sldId xmlns:r="http://schemas.openxmlformats.org/officeDocument/2006/relationships" id="259" r:id="R4b7b1d4942e14dd5"/>
    <p:sldId xmlns:r="http://schemas.openxmlformats.org/officeDocument/2006/relationships" id="260" r:id="R1997ca1acdf64682"/>
    <p:sldId xmlns:r="http://schemas.openxmlformats.org/officeDocument/2006/relationships" id="261" r:id="Re769e7f4a31c42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d5910d4be4fce" /><Relationship Type="http://schemas.openxmlformats.org/officeDocument/2006/relationships/slide" Target="/ppt/slides/slide1.xml" Id="Ra7de8d4a207e4bae" /><Relationship Type="http://schemas.openxmlformats.org/officeDocument/2006/relationships/slide" Target="/ppt/slides/slide2.xml" Id="Rc32301a8f0ca4635" /><Relationship Type="http://schemas.openxmlformats.org/officeDocument/2006/relationships/slide" Target="/ppt/slides/slide3.xml" Id="R4f23affb0c714087" /><Relationship Type="http://schemas.openxmlformats.org/officeDocument/2006/relationships/slide" Target="/ppt/slides/slide4.xml" Id="R4b7b1d4942e14dd5" /><Relationship Type="http://schemas.openxmlformats.org/officeDocument/2006/relationships/slide" Target="/ppt/slides/slide5.xml" Id="R1997ca1acdf64682" /><Relationship Type="http://schemas.openxmlformats.org/officeDocument/2006/relationships/slide" Target="/ppt/slides/slide6.xml" Id="Re769e7f4a31c42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aeeec2b9241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7aec6d282491c" /><Relationship Type="http://schemas.openxmlformats.org/officeDocument/2006/relationships/theme" Target="/ppt/slideMasters/theme/theme1.xml" Id="R40aa01b136664f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07aec6d28249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bf65ade7642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b6df7eb4a4d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681ddf53941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39521e39740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a9e77b2b744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ee46b614647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VENDALEN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933 010 821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