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7c7e00a4c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60f4d7b164ac9"/>
  </p:sldMasterIdLst>
  <p:sldIdLst>
    <p:sldId xmlns:r="http://schemas.openxmlformats.org/officeDocument/2006/relationships" id="256" r:id="R69994efdc395492d"/>
    <p:sldId xmlns:r="http://schemas.openxmlformats.org/officeDocument/2006/relationships" id="257" r:id="Re54c0b426f174e62"/>
    <p:sldId xmlns:r="http://schemas.openxmlformats.org/officeDocument/2006/relationships" id="258" r:id="R612773d97b824ee7"/>
    <p:sldId xmlns:r="http://schemas.openxmlformats.org/officeDocument/2006/relationships" id="259" r:id="R25e8071d676e48dc"/>
    <p:sldId xmlns:r="http://schemas.openxmlformats.org/officeDocument/2006/relationships" id="260" r:id="R721e7b82f0df4600"/>
    <p:sldId xmlns:r="http://schemas.openxmlformats.org/officeDocument/2006/relationships" id="261" r:id="R3d621b91f6134c8d"/>
    <p:sldId xmlns:r="http://schemas.openxmlformats.org/officeDocument/2006/relationships" id="262" r:id="R55b2c43c5b98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60f4d7b164ac9" /><Relationship Type="http://schemas.openxmlformats.org/officeDocument/2006/relationships/slide" Target="/ppt/slides/slide1.xml" Id="R69994efdc395492d" /><Relationship Type="http://schemas.openxmlformats.org/officeDocument/2006/relationships/slide" Target="/ppt/slides/slide2.xml" Id="Re54c0b426f174e62" /><Relationship Type="http://schemas.openxmlformats.org/officeDocument/2006/relationships/slide" Target="/ppt/slides/slide3.xml" Id="R612773d97b824ee7" /><Relationship Type="http://schemas.openxmlformats.org/officeDocument/2006/relationships/slide" Target="/ppt/slides/slide4.xml" Id="R25e8071d676e48dc" /><Relationship Type="http://schemas.openxmlformats.org/officeDocument/2006/relationships/slide" Target="/ppt/slides/slide5.xml" Id="R721e7b82f0df4600" /><Relationship Type="http://schemas.openxmlformats.org/officeDocument/2006/relationships/slide" Target="/ppt/slides/slide6.xml" Id="R3d621b91f6134c8d" /><Relationship Type="http://schemas.openxmlformats.org/officeDocument/2006/relationships/slide" Target="/ppt/slides/slide7.xml" Id="R55b2c43c5b98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c2bac3d3d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a8086cd174c83" /><Relationship Type="http://schemas.openxmlformats.org/officeDocument/2006/relationships/theme" Target="/ppt/slideMasters/theme/theme1.xml" Id="R11037e8c4a4f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ea8086cd17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5cdb3848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ce39e494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e6c388773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7a8a28b7c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ff03661c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3d2494974a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0a1834d3d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VENDALEN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52 198 643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56 984 303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STABELL ERIKSEN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STABELL ERIKSEN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933 010 821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VENDALEN AS</a:t>
            </a:r>
          </a:p>
        </p:txBody>
      </p:sp>
    </p:spTree>
  </p:cSld>
  <p:clrMapOvr>
    <a:masterClrMapping xmlns:a="http://schemas.openxmlformats.org/drawingml/2006/main"/>
  </p:clrMapOvr>
</p:sld>
</file>