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7fd07c38648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eaa3099a534370"/>
  </p:sldMasterIdLst>
  <p:sldIdLst>
    <p:sldId xmlns:r="http://schemas.openxmlformats.org/officeDocument/2006/relationships" id="256" r:id="Refa513dc6b7f493b"/>
    <p:sldId xmlns:r="http://schemas.openxmlformats.org/officeDocument/2006/relationships" id="257" r:id="R0419d00e995548b6"/>
    <p:sldId xmlns:r="http://schemas.openxmlformats.org/officeDocument/2006/relationships" id="258" r:id="R26d9098c64b64d97"/>
    <p:sldId xmlns:r="http://schemas.openxmlformats.org/officeDocument/2006/relationships" id="259" r:id="R24fd3ab9c79a40ed"/>
    <p:sldId xmlns:r="http://schemas.openxmlformats.org/officeDocument/2006/relationships" id="260" r:id="R0e18161cb99046e3"/>
    <p:sldId xmlns:r="http://schemas.openxmlformats.org/officeDocument/2006/relationships" id="261" r:id="Rb5c56f14223e4f75"/>
    <p:sldId xmlns:r="http://schemas.openxmlformats.org/officeDocument/2006/relationships" id="262" r:id="R47d58731e59e47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eaa3099a534370" /><Relationship Type="http://schemas.openxmlformats.org/officeDocument/2006/relationships/slide" Target="/ppt/slides/slide1.xml" Id="Refa513dc6b7f493b" /><Relationship Type="http://schemas.openxmlformats.org/officeDocument/2006/relationships/slide" Target="/ppt/slides/slide2.xml" Id="R0419d00e995548b6" /><Relationship Type="http://schemas.openxmlformats.org/officeDocument/2006/relationships/slide" Target="/ppt/slides/slide3.xml" Id="R26d9098c64b64d97" /><Relationship Type="http://schemas.openxmlformats.org/officeDocument/2006/relationships/slide" Target="/ppt/slides/slide4.xml" Id="R24fd3ab9c79a40ed" /><Relationship Type="http://schemas.openxmlformats.org/officeDocument/2006/relationships/slide" Target="/ppt/slides/slide5.xml" Id="R0e18161cb99046e3" /><Relationship Type="http://schemas.openxmlformats.org/officeDocument/2006/relationships/slide" Target="/ppt/slides/slide6.xml" Id="Rb5c56f14223e4f75" /><Relationship Type="http://schemas.openxmlformats.org/officeDocument/2006/relationships/slide" Target="/ppt/slides/slide7.xml" Id="R47d58731e59e47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aee8c699a45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c67f9b5984bfb" /><Relationship Type="http://schemas.openxmlformats.org/officeDocument/2006/relationships/theme" Target="/ppt/slideMasters/theme/theme1.xml" Id="Rc00359056ffd4d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c67f9b598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5f15368f043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800ee4ff8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e0572983f40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a22c3b6464c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841a5d8d54e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2de7ca8cc4e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ad996f3a845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GRESSETH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GRESSETH HOLDING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13 733 828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KAJKRI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GRESSETH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Gressetgrenda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933 017 486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