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528d03319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ade0ab0ed4e64"/>
  </p:sldMasterIdLst>
  <p:sldIdLst>
    <p:sldId xmlns:r="http://schemas.openxmlformats.org/officeDocument/2006/relationships" id="256" r:id="R50ffcf5f1c1f4610"/>
    <p:sldId xmlns:r="http://schemas.openxmlformats.org/officeDocument/2006/relationships" id="257" r:id="R3bd4e06417604660"/>
    <p:sldId xmlns:r="http://schemas.openxmlformats.org/officeDocument/2006/relationships" id="258" r:id="R906eba20c0264aee"/>
    <p:sldId xmlns:r="http://schemas.openxmlformats.org/officeDocument/2006/relationships" id="259" r:id="R246fd863e5144fdb"/>
    <p:sldId xmlns:r="http://schemas.openxmlformats.org/officeDocument/2006/relationships" id="260" r:id="Rcc63fe70f6af466c"/>
    <p:sldId xmlns:r="http://schemas.openxmlformats.org/officeDocument/2006/relationships" id="261" r:id="R6464a7fedd2d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ade0ab0ed4e64" /><Relationship Type="http://schemas.openxmlformats.org/officeDocument/2006/relationships/slide" Target="/ppt/slides/slide1.xml" Id="R50ffcf5f1c1f4610" /><Relationship Type="http://schemas.openxmlformats.org/officeDocument/2006/relationships/slide" Target="/ppt/slides/slide2.xml" Id="R3bd4e06417604660" /><Relationship Type="http://schemas.openxmlformats.org/officeDocument/2006/relationships/slide" Target="/ppt/slides/slide3.xml" Id="R906eba20c0264aee" /><Relationship Type="http://schemas.openxmlformats.org/officeDocument/2006/relationships/slide" Target="/ppt/slides/slide4.xml" Id="R246fd863e5144fdb" /><Relationship Type="http://schemas.openxmlformats.org/officeDocument/2006/relationships/slide" Target="/ppt/slides/slide5.xml" Id="Rcc63fe70f6af466c" /><Relationship Type="http://schemas.openxmlformats.org/officeDocument/2006/relationships/slide" Target="/ppt/slides/slide6.xml" Id="R6464a7fedd2d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93ddcda02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76ec3659411f" /><Relationship Type="http://schemas.openxmlformats.org/officeDocument/2006/relationships/theme" Target="/ppt/slideMasters/theme/theme1.xml" Id="R9fafee6c8440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476ec3659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5858ccec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227e7f1f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44d542d6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8079d17e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2d9a7875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1869d009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ATVB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ATVB MONTASJE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815 821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Gupuvei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933 022 609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ATVB MONTASJE AS</a:t>
            </a:r>
          </a:p>
        </p:txBody>
      </p:sp>
    </p:spTree>
  </p:cSld>
  <p:clrMapOvr>
    <a:masterClrMapping xmlns:a="http://schemas.openxmlformats.org/drawingml/2006/main"/>
  </p:clrMapOvr>
</p:sld>
</file>