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ca4f146fec43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b9dc460b64137"/>
  </p:sldMasterIdLst>
  <p:sldIdLst>
    <p:sldId xmlns:r="http://schemas.openxmlformats.org/officeDocument/2006/relationships" id="256" r:id="R3b5ea00b35354fcd"/>
    <p:sldId xmlns:r="http://schemas.openxmlformats.org/officeDocument/2006/relationships" id="257" r:id="Recdb87e80f684d14"/>
    <p:sldId xmlns:r="http://schemas.openxmlformats.org/officeDocument/2006/relationships" id="258" r:id="R53364ac415d54a06"/>
    <p:sldId xmlns:r="http://schemas.openxmlformats.org/officeDocument/2006/relationships" id="259" r:id="Reb9a33d8bc1e4e76"/>
    <p:sldId xmlns:r="http://schemas.openxmlformats.org/officeDocument/2006/relationships" id="260" r:id="Ree1654216f374cd0"/>
    <p:sldId xmlns:r="http://schemas.openxmlformats.org/officeDocument/2006/relationships" id="261" r:id="R8e5bb0ca16df4f84"/>
    <p:sldId xmlns:r="http://schemas.openxmlformats.org/officeDocument/2006/relationships" id="262" r:id="R157d64e671e447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b9dc460b64137" /><Relationship Type="http://schemas.openxmlformats.org/officeDocument/2006/relationships/slide" Target="/ppt/slides/slide1.xml" Id="R3b5ea00b35354fcd" /><Relationship Type="http://schemas.openxmlformats.org/officeDocument/2006/relationships/slide" Target="/ppt/slides/slide2.xml" Id="Recdb87e80f684d14" /><Relationship Type="http://schemas.openxmlformats.org/officeDocument/2006/relationships/slide" Target="/ppt/slides/slide3.xml" Id="R53364ac415d54a06" /><Relationship Type="http://schemas.openxmlformats.org/officeDocument/2006/relationships/slide" Target="/ppt/slides/slide4.xml" Id="Reb9a33d8bc1e4e76" /><Relationship Type="http://schemas.openxmlformats.org/officeDocument/2006/relationships/slide" Target="/ppt/slides/slide5.xml" Id="Ree1654216f374cd0" /><Relationship Type="http://schemas.openxmlformats.org/officeDocument/2006/relationships/slide" Target="/ppt/slides/slide6.xml" Id="R8e5bb0ca16df4f84" /><Relationship Type="http://schemas.openxmlformats.org/officeDocument/2006/relationships/slide" Target="/ppt/slides/slide7.xml" Id="R157d64e671e447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ecf98b1ca41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e3ba5b70741c3" /><Relationship Type="http://schemas.openxmlformats.org/officeDocument/2006/relationships/theme" Target="/ppt/slideMasters/theme/theme1.xml" Id="R09abb217f81541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ae3ba5b70741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ff82dbf3644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2d2bb3f3844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8c56fa73d41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22a515c7247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90f85a2ee4f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4140974a24c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c198b774744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HAAVIK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HAAVIK EIENDOM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190 760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7 150 291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7 476 840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HAAVIK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Halvardshaugen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933 023 303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