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f1a9a77fa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b93c965da4798"/>
  </p:sldMasterIdLst>
  <p:sldIdLst>
    <p:sldId xmlns:r="http://schemas.openxmlformats.org/officeDocument/2006/relationships" id="256" r:id="Re1739c95468f4d35"/>
    <p:sldId xmlns:r="http://schemas.openxmlformats.org/officeDocument/2006/relationships" id="257" r:id="Rdba7378f86c54b0c"/>
    <p:sldId xmlns:r="http://schemas.openxmlformats.org/officeDocument/2006/relationships" id="258" r:id="R0644d9f8648b4bee"/>
    <p:sldId xmlns:r="http://schemas.openxmlformats.org/officeDocument/2006/relationships" id="259" r:id="R349c183f85bf4711"/>
    <p:sldId xmlns:r="http://schemas.openxmlformats.org/officeDocument/2006/relationships" id="260" r:id="Re61807153df34e9e"/>
    <p:sldId xmlns:r="http://schemas.openxmlformats.org/officeDocument/2006/relationships" id="261" r:id="R5fbb174c22aa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b93c965da4798" /><Relationship Type="http://schemas.openxmlformats.org/officeDocument/2006/relationships/slide" Target="/ppt/slides/slide1.xml" Id="Re1739c95468f4d35" /><Relationship Type="http://schemas.openxmlformats.org/officeDocument/2006/relationships/slide" Target="/ppt/slides/slide2.xml" Id="Rdba7378f86c54b0c" /><Relationship Type="http://schemas.openxmlformats.org/officeDocument/2006/relationships/slide" Target="/ppt/slides/slide3.xml" Id="R0644d9f8648b4bee" /><Relationship Type="http://schemas.openxmlformats.org/officeDocument/2006/relationships/slide" Target="/ppt/slides/slide4.xml" Id="R349c183f85bf4711" /><Relationship Type="http://schemas.openxmlformats.org/officeDocument/2006/relationships/slide" Target="/ppt/slides/slide5.xml" Id="Re61807153df34e9e" /><Relationship Type="http://schemas.openxmlformats.org/officeDocument/2006/relationships/slide" Target="/ppt/slides/slide6.xml" Id="R5fbb174c22aa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85dd5d70a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e5616daf41a0" /><Relationship Type="http://schemas.openxmlformats.org/officeDocument/2006/relationships/theme" Target="/ppt/slideMasters/theme/theme1.xml" Id="Rfd19f115e05a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8e5616daf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0e584108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fe3167cf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11f2e0b5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4b2f26762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4d7edff7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339de06e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BRÅTHEN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RØR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30 588 708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−3 230 478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19 204 279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RØR AS</a:t>
            </a:r>
          </a:p>
        </p:txBody>
      </p:sp>
    </p:spTree>
  </p:cSld>
  <p:clrMapOvr>
    <a:masterClrMapping xmlns:a="http://schemas.openxmlformats.org/drawingml/2006/main"/>
  </p:clrMapOvr>
</p:sld>
</file>