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529d421e44a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793e87dc3497f"/>
  </p:sldMasterIdLst>
  <p:sldIdLst>
    <p:sldId xmlns:r="http://schemas.openxmlformats.org/officeDocument/2006/relationships" id="256" r:id="R6b680139951e4dd6"/>
    <p:sldId xmlns:r="http://schemas.openxmlformats.org/officeDocument/2006/relationships" id="257" r:id="Rad2f15ac0bae4cfa"/>
    <p:sldId xmlns:r="http://schemas.openxmlformats.org/officeDocument/2006/relationships" id="258" r:id="R565f978dcc81422b"/>
    <p:sldId xmlns:r="http://schemas.openxmlformats.org/officeDocument/2006/relationships" id="259" r:id="R58e486be8dc34678"/>
    <p:sldId xmlns:r="http://schemas.openxmlformats.org/officeDocument/2006/relationships" id="260" r:id="Rcd22026eba7a44da"/>
    <p:sldId xmlns:r="http://schemas.openxmlformats.org/officeDocument/2006/relationships" id="261" r:id="Rc5f8b482cd6b41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793e87dc3497f" /><Relationship Type="http://schemas.openxmlformats.org/officeDocument/2006/relationships/slide" Target="/ppt/slides/slide1.xml" Id="R6b680139951e4dd6" /><Relationship Type="http://schemas.openxmlformats.org/officeDocument/2006/relationships/slide" Target="/ppt/slides/slide2.xml" Id="Rad2f15ac0bae4cfa" /><Relationship Type="http://schemas.openxmlformats.org/officeDocument/2006/relationships/slide" Target="/ppt/slides/slide3.xml" Id="R565f978dcc81422b" /><Relationship Type="http://schemas.openxmlformats.org/officeDocument/2006/relationships/slide" Target="/ppt/slides/slide4.xml" Id="R58e486be8dc34678" /><Relationship Type="http://schemas.openxmlformats.org/officeDocument/2006/relationships/slide" Target="/ppt/slides/slide5.xml" Id="Rcd22026eba7a44da" /><Relationship Type="http://schemas.openxmlformats.org/officeDocument/2006/relationships/slide" Target="/ppt/slides/slide6.xml" Id="Rc5f8b482cd6b41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d162fef3647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cd14eaa83463a" /><Relationship Type="http://schemas.openxmlformats.org/officeDocument/2006/relationships/theme" Target="/ppt/slideMasters/theme/theme1.xml" Id="Raf08847b73e2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cd14eaa8346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45e3d8d21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6720741f1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4a2b7344e47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805f932ce4d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0aa2ce87a46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132ea6b1a48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 REGNSKAP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476 047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706 075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1 439 350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Frydenlundsgata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933 030 989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 REGNSKAP AS</a:t>
            </a:r>
          </a:p>
        </p:txBody>
      </p:sp>
    </p:spTree>
  </p:cSld>
  <p:clrMapOvr>
    <a:masterClrMapping xmlns:a="http://schemas.openxmlformats.org/drawingml/2006/main"/>
  </p:clrMapOvr>
</p:sld>
</file>