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75fc4d6a4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d121237104ae9"/>
  </p:sldMasterIdLst>
  <p:sldIdLst>
    <p:sldId xmlns:r="http://schemas.openxmlformats.org/officeDocument/2006/relationships" id="256" r:id="R4c26c3b082d2434a"/>
    <p:sldId xmlns:r="http://schemas.openxmlformats.org/officeDocument/2006/relationships" id="257" r:id="Re41baeb9a7124afa"/>
    <p:sldId xmlns:r="http://schemas.openxmlformats.org/officeDocument/2006/relationships" id="258" r:id="Rde8e2cccd7b7423c"/>
    <p:sldId xmlns:r="http://schemas.openxmlformats.org/officeDocument/2006/relationships" id="259" r:id="Rdf383c70494846b8"/>
    <p:sldId xmlns:r="http://schemas.openxmlformats.org/officeDocument/2006/relationships" id="260" r:id="R7371a34ffe88431c"/>
    <p:sldId xmlns:r="http://schemas.openxmlformats.org/officeDocument/2006/relationships" id="261" r:id="R746fb9363fb9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d121237104ae9" /><Relationship Type="http://schemas.openxmlformats.org/officeDocument/2006/relationships/slide" Target="/ppt/slides/slide1.xml" Id="R4c26c3b082d2434a" /><Relationship Type="http://schemas.openxmlformats.org/officeDocument/2006/relationships/slide" Target="/ppt/slides/slide2.xml" Id="Re41baeb9a7124afa" /><Relationship Type="http://schemas.openxmlformats.org/officeDocument/2006/relationships/slide" Target="/ppt/slides/slide3.xml" Id="Rde8e2cccd7b7423c" /><Relationship Type="http://schemas.openxmlformats.org/officeDocument/2006/relationships/slide" Target="/ppt/slides/slide4.xml" Id="Rdf383c70494846b8" /><Relationship Type="http://schemas.openxmlformats.org/officeDocument/2006/relationships/slide" Target="/ppt/slides/slide5.xml" Id="R7371a34ffe88431c" /><Relationship Type="http://schemas.openxmlformats.org/officeDocument/2006/relationships/slide" Target="/ppt/slides/slide6.xml" Id="R746fb9363fb9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f4ad37bb7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e6953fa6347a4" /><Relationship Type="http://schemas.openxmlformats.org/officeDocument/2006/relationships/theme" Target="/ppt/slideMasters/theme/theme1.xml" Id="Rabcb674c4759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e6953fa63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bed8efad8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3d410a1eb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c23f073ca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35cb5f824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83134aca347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c95814eba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 ACCOUNTING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933 035 727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ACCOUNTING AS</a:t>
            </a:r>
          </a:p>
        </p:txBody>
      </p:sp>
    </p:spTree>
  </p:cSld>
  <p:clrMapOvr>
    <a:masterClrMapping xmlns:a="http://schemas.openxmlformats.org/drawingml/2006/main"/>
  </p:clrMapOvr>
</p:sld>
</file>