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99e1b2be6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e26fe4fbe43e3"/>
  </p:sldMasterIdLst>
  <p:sldIdLst>
    <p:sldId xmlns:r="http://schemas.openxmlformats.org/officeDocument/2006/relationships" id="256" r:id="R40f65b97dc904197"/>
    <p:sldId xmlns:r="http://schemas.openxmlformats.org/officeDocument/2006/relationships" id="257" r:id="R10b7624b27444f84"/>
    <p:sldId xmlns:r="http://schemas.openxmlformats.org/officeDocument/2006/relationships" id="258" r:id="Rf4e73e40eaee4d50"/>
    <p:sldId xmlns:r="http://schemas.openxmlformats.org/officeDocument/2006/relationships" id="259" r:id="R655e4021a1ab4cda"/>
    <p:sldId xmlns:r="http://schemas.openxmlformats.org/officeDocument/2006/relationships" id="260" r:id="R8cd29523ebcb4fea"/>
    <p:sldId xmlns:r="http://schemas.openxmlformats.org/officeDocument/2006/relationships" id="261" r:id="Ra9e069fb6924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e26fe4fbe43e3" /><Relationship Type="http://schemas.openxmlformats.org/officeDocument/2006/relationships/slide" Target="/ppt/slides/slide1.xml" Id="R40f65b97dc904197" /><Relationship Type="http://schemas.openxmlformats.org/officeDocument/2006/relationships/slide" Target="/ppt/slides/slide2.xml" Id="R10b7624b27444f84" /><Relationship Type="http://schemas.openxmlformats.org/officeDocument/2006/relationships/slide" Target="/ppt/slides/slide3.xml" Id="Rf4e73e40eaee4d50" /><Relationship Type="http://schemas.openxmlformats.org/officeDocument/2006/relationships/slide" Target="/ppt/slides/slide4.xml" Id="R655e4021a1ab4cda" /><Relationship Type="http://schemas.openxmlformats.org/officeDocument/2006/relationships/slide" Target="/ppt/slides/slide5.xml" Id="R8cd29523ebcb4fea" /><Relationship Type="http://schemas.openxmlformats.org/officeDocument/2006/relationships/slide" Target="/ppt/slides/slide6.xml" Id="Ra9e069fb6924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3fe884ac7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410e810924cfb" /><Relationship Type="http://schemas.openxmlformats.org/officeDocument/2006/relationships/theme" Target="/ppt/slideMasters/theme/theme1.xml" Id="Raad67b7a7211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410e81092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bb2b98ab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fb54f3e4b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bb253679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8e290d16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fef65e4a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a75d33daf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VIDAR FØRDE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FØRDE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FØRDE MASKIN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FØRDE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FØRDE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FØRDE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FØRDE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Svehogane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933 040 909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FØRDE MASKIN AS</a:t>
            </a:r>
          </a:p>
        </p:txBody>
      </p:sp>
    </p:spTree>
  </p:cSld>
  <p:clrMapOvr>
    <a:masterClrMapping xmlns:a="http://schemas.openxmlformats.org/drawingml/2006/main"/>
  </p:clrMapOvr>
</p:sld>
</file>