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8a6ba436a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064b5397f45c9"/>
  </p:sldMasterIdLst>
  <p:sldIdLst>
    <p:sldId xmlns:r="http://schemas.openxmlformats.org/officeDocument/2006/relationships" id="256" r:id="R089f71c8396b4dc9"/>
    <p:sldId xmlns:r="http://schemas.openxmlformats.org/officeDocument/2006/relationships" id="257" r:id="R37b1215738fb4176"/>
    <p:sldId xmlns:r="http://schemas.openxmlformats.org/officeDocument/2006/relationships" id="258" r:id="R42c927474ca04a20"/>
    <p:sldId xmlns:r="http://schemas.openxmlformats.org/officeDocument/2006/relationships" id="259" r:id="R11495d5e2d8748f8"/>
    <p:sldId xmlns:r="http://schemas.openxmlformats.org/officeDocument/2006/relationships" id="260" r:id="Rbb8d30ad9e5c4c8d"/>
    <p:sldId xmlns:r="http://schemas.openxmlformats.org/officeDocument/2006/relationships" id="261" r:id="Rde48063409e64012"/>
    <p:sldId xmlns:r="http://schemas.openxmlformats.org/officeDocument/2006/relationships" id="262" r:id="R168aac362c4e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064b5397f45c9" /><Relationship Type="http://schemas.openxmlformats.org/officeDocument/2006/relationships/slide" Target="/ppt/slides/slide1.xml" Id="R089f71c8396b4dc9" /><Relationship Type="http://schemas.openxmlformats.org/officeDocument/2006/relationships/slide" Target="/ppt/slides/slide2.xml" Id="R37b1215738fb4176" /><Relationship Type="http://schemas.openxmlformats.org/officeDocument/2006/relationships/slide" Target="/ppt/slides/slide3.xml" Id="R42c927474ca04a20" /><Relationship Type="http://schemas.openxmlformats.org/officeDocument/2006/relationships/slide" Target="/ppt/slides/slide4.xml" Id="R11495d5e2d8748f8" /><Relationship Type="http://schemas.openxmlformats.org/officeDocument/2006/relationships/slide" Target="/ppt/slides/slide5.xml" Id="Rbb8d30ad9e5c4c8d" /><Relationship Type="http://schemas.openxmlformats.org/officeDocument/2006/relationships/slide" Target="/ppt/slides/slide6.xml" Id="Rde48063409e64012" /><Relationship Type="http://schemas.openxmlformats.org/officeDocument/2006/relationships/slide" Target="/ppt/slides/slide7.xml" Id="R168aac362c4e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d5394a6ad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bc2370be444c" /><Relationship Type="http://schemas.openxmlformats.org/officeDocument/2006/relationships/theme" Target="/ppt/slideMasters/theme/theme1.xml" Id="R55f1102f2563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dbc2370be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41d729ae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13a622c3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750e271eb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43208523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1a5a8f143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9d6e1346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d34e1d3bb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VOGTH-ERIKSEN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VOGTH-ERIKSEN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HARR VOGTH-ERIKSEN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Aslakveien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