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3222b5619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d4c5744ac4ac0"/>
  </p:sldMasterIdLst>
  <p:sldIdLst>
    <p:sldId xmlns:r="http://schemas.openxmlformats.org/officeDocument/2006/relationships" id="256" r:id="R1c40b9fda1594575"/>
    <p:sldId xmlns:r="http://schemas.openxmlformats.org/officeDocument/2006/relationships" id="257" r:id="R8ee0be9cad754e2d"/>
    <p:sldId xmlns:r="http://schemas.openxmlformats.org/officeDocument/2006/relationships" id="258" r:id="R01c43315d79a4ac5"/>
    <p:sldId xmlns:r="http://schemas.openxmlformats.org/officeDocument/2006/relationships" id="259" r:id="Re31e02e1bffa4dfa"/>
    <p:sldId xmlns:r="http://schemas.openxmlformats.org/officeDocument/2006/relationships" id="260" r:id="R16c83ca39c25494a"/>
    <p:sldId xmlns:r="http://schemas.openxmlformats.org/officeDocument/2006/relationships" id="261" r:id="R5397d63a397c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d4c5744ac4ac0" /><Relationship Type="http://schemas.openxmlformats.org/officeDocument/2006/relationships/slide" Target="/ppt/slides/slide1.xml" Id="R1c40b9fda1594575" /><Relationship Type="http://schemas.openxmlformats.org/officeDocument/2006/relationships/slide" Target="/ppt/slides/slide2.xml" Id="R8ee0be9cad754e2d" /><Relationship Type="http://schemas.openxmlformats.org/officeDocument/2006/relationships/slide" Target="/ppt/slides/slide3.xml" Id="R01c43315d79a4ac5" /><Relationship Type="http://schemas.openxmlformats.org/officeDocument/2006/relationships/slide" Target="/ppt/slides/slide4.xml" Id="Re31e02e1bffa4dfa" /><Relationship Type="http://schemas.openxmlformats.org/officeDocument/2006/relationships/slide" Target="/ppt/slides/slide5.xml" Id="R16c83ca39c25494a" /><Relationship Type="http://schemas.openxmlformats.org/officeDocument/2006/relationships/slide" Target="/ppt/slides/slide6.xml" Id="R5397d63a397c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6f6ce0485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3bf6dcf34ff0" /><Relationship Type="http://schemas.openxmlformats.org/officeDocument/2006/relationships/theme" Target="/ppt/slideMasters/theme/theme1.xml" Id="R67f34aaf93c5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93bf6dcf3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9f9c7c73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fdf724203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6ab59a14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74bec0d7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1eccd0b1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e38d749e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BONOVO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BONOVO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BONOVO BYGG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BONOVO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BONOVO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BONOVO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9 365 189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BONOVO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933 059 251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BONOVO BYGG AS</a:t>
            </a:r>
          </a:p>
        </p:txBody>
      </p:sp>
    </p:spTree>
  </p:cSld>
  <p:clrMapOvr>
    <a:masterClrMapping xmlns:a="http://schemas.openxmlformats.org/drawingml/2006/main"/>
  </p:clrMapOvr>
</p:sld>
</file>