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c5486c790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b90492faf4040"/>
  </p:sldMasterIdLst>
  <p:sldIdLst>
    <p:sldId xmlns:r="http://schemas.openxmlformats.org/officeDocument/2006/relationships" id="256" r:id="Rfe079eaa2b3549f5"/>
    <p:sldId xmlns:r="http://schemas.openxmlformats.org/officeDocument/2006/relationships" id="257" r:id="R71aea946409c4af0"/>
    <p:sldId xmlns:r="http://schemas.openxmlformats.org/officeDocument/2006/relationships" id="258" r:id="R4ddf555f24c74285"/>
    <p:sldId xmlns:r="http://schemas.openxmlformats.org/officeDocument/2006/relationships" id="259" r:id="Ra95f03180d5644b5"/>
    <p:sldId xmlns:r="http://schemas.openxmlformats.org/officeDocument/2006/relationships" id="260" r:id="R5466144ba0e34636"/>
    <p:sldId xmlns:r="http://schemas.openxmlformats.org/officeDocument/2006/relationships" id="261" r:id="Rf5715e0a0451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b90492faf4040" /><Relationship Type="http://schemas.openxmlformats.org/officeDocument/2006/relationships/slide" Target="/ppt/slides/slide1.xml" Id="Rfe079eaa2b3549f5" /><Relationship Type="http://schemas.openxmlformats.org/officeDocument/2006/relationships/slide" Target="/ppt/slides/slide2.xml" Id="R71aea946409c4af0" /><Relationship Type="http://schemas.openxmlformats.org/officeDocument/2006/relationships/slide" Target="/ppt/slides/slide3.xml" Id="R4ddf555f24c74285" /><Relationship Type="http://schemas.openxmlformats.org/officeDocument/2006/relationships/slide" Target="/ppt/slides/slide4.xml" Id="Ra95f03180d5644b5" /><Relationship Type="http://schemas.openxmlformats.org/officeDocument/2006/relationships/slide" Target="/ppt/slides/slide5.xml" Id="R5466144ba0e34636" /><Relationship Type="http://schemas.openxmlformats.org/officeDocument/2006/relationships/slide" Target="/ppt/slides/slide6.xml" Id="Rf5715e0a0451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959c5c191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432cde2674672" /><Relationship Type="http://schemas.openxmlformats.org/officeDocument/2006/relationships/theme" Target="/ppt/slideMasters/theme/theme1.xml" Id="R1ed7e50f75da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432cde267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11263c5ae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aa07e293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a41ff3189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30366a16f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9cf29927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41585894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Fewcome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jens@adminco.no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933 059 421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Fewcome</a:t>
            </a:r>
          </a:p>
        </p:txBody>
      </p:sp>
    </p:spTree>
  </p:cSld>
  <p:clrMapOvr>
    <a:masterClrMapping xmlns:a="http://schemas.openxmlformats.org/drawingml/2006/main"/>
  </p:clrMapOvr>
</p:sld>
</file>