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cf8495815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8d5f136074e12"/>
  </p:sldMasterIdLst>
  <p:sldIdLst>
    <p:sldId xmlns:r="http://schemas.openxmlformats.org/officeDocument/2006/relationships" id="256" r:id="R9e766315cd3a46fa"/>
    <p:sldId xmlns:r="http://schemas.openxmlformats.org/officeDocument/2006/relationships" id="257" r:id="Rcc1f20aba042432a"/>
    <p:sldId xmlns:r="http://schemas.openxmlformats.org/officeDocument/2006/relationships" id="258" r:id="R32df8013e9d24757"/>
    <p:sldId xmlns:r="http://schemas.openxmlformats.org/officeDocument/2006/relationships" id="259" r:id="R4bcd4610d0d440a0"/>
    <p:sldId xmlns:r="http://schemas.openxmlformats.org/officeDocument/2006/relationships" id="260" r:id="R89bf67a10c3047c4"/>
    <p:sldId xmlns:r="http://schemas.openxmlformats.org/officeDocument/2006/relationships" id="261" r:id="Re37fbd3c9ea84069"/>
    <p:sldId xmlns:r="http://schemas.openxmlformats.org/officeDocument/2006/relationships" id="262" r:id="R54161d982007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8d5f136074e12" /><Relationship Type="http://schemas.openxmlformats.org/officeDocument/2006/relationships/slide" Target="/ppt/slides/slide1.xml" Id="R9e766315cd3a46fa" /><Relationship Type="http://schemas.openxmlformats.org/officeDocument/2006/relationships/slide" Target="/ppt/slides/slide2.xml" Id="Rcc1f20aba042432a" /><Relationship Type="http://schemas.openxmlformats.org/officeDocument/2006/relationships/slide" Target="/ppt/slides/slide3.xml" Id="R32df8013e9d24757" /><Relationship Type="http://schemas.openxmlformats.org/officeDocument/2006/relationships/slide" Target="/ppt/slides/slide4.xml" Id="R4bcd4610d0d440a0" /><Relationship Type="http://schemas.openxmlformats.org/officeDocument/2006/relationships/slide" Target="/ppt/slides/slide5.xml" Id="R89bf67a10c3047c4" /><Relationship Type="http://schemas.openxmlformats.org/officeDocument/2006/relationships/slide" Target="/ppt/slides/slide6.xml" Id="Re37fbd3c9ea84069" /><Relationship Type="http://schemas.openxmlformats.org/officeDocument/2006/relationships/slide" Target="/ppt/slides/slide7.xml" Id="R54161d982007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1aa946d35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6404b73c4f4f" /><Relationship Type="http://schemas.openxmlformats.org/officeDocument/2006/relationships/theme" Target="/ppt/slideMasters/theme/theme1.xml" Id="Rbc2395987f4c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f6404b73c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0bf4efb7b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83696403a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b9d11ee3c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6cde0317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ed9ff63e9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9283440e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6a90498c0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Fewcome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Fewcome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MATHIESEN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KARSTEN KJEKSHUS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KRISTEN-JOHANSSEN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WILHELM BØHM WANG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MALLING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jens@adminco.no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