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8bb4e6bb5344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fc2bfcf3a342a0"/>
  </p:sldMasterIdLst>
  <p:sldIdLst>
    <p:sldId xmlns:r="http://schemas.openxmlformats.org/officeDocument/2006/relationships" id="256" r:id="R8b51283814a24ba8"/>
    <p:sldId xmlns:r="http://schemas.openxmlformats.org/officeDocument/2006/relationships" id="257" r:id="R950feedfa763490a"/>
    <p:sldId xmlns:r="http://schemas.openxmlformats.org/officeDocument/2006/relationships" id="258" r:id="Rd0536be870ab48f3"/>
    <p:sldId xmlns:r="http://schemas.openxmlformats.org/officeDocument/2006/relationships" id="259" r:id="R9489325f8bbc4ebf"/>
    <p:sldId xmlns:r="http://schemas.openxmlformats.org/officeDocument/2006/relationships" id="260" r:id="Ra574de921075476d"/>
    <p:sldId xmlns:r="http://schemas.openxmlformats.org/officeDocument/2006/relationships" id="261" r:id="R80dca4405ac34f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fc2bfcf3a342a0" /><Relationship Type="http://schemas.openxmlformats.org/officeDocument/2006/relationships/slide" Target="/ppt/slides/slide1.xml" Id="R8b51283814a24ba8" /><Relationship Type="http://schemas.openxmlformats.org/officeDocument/2006/relationships/slide" Target="/ppt/slides/slide2.xml" Id="R950feedfa763490a" /><Relationship Type="http://schemas.openxmlformats.org/officeDocument/2006/relationships/slide" Target="/ppt/slides/slide3.xml" Id="Rd0536be870ab48f3" /><Relationship Type="http://schemas.openxmlformats.org/officeDocument/2006/relationships/slide" Target="/ppt/slides/slide4.xml" Id="R9489325f8bbc4ebf" /><Relationship Type="http://schemas.openxmlformats.org/officeDocument/2006/relationships/slide" Target="/ppt/slides/slide5.xml" Id="Ra574de921075476d" /><Relationship Type="http://schemas.openxmlformats.org/officeDocument/2006/relationships/slide" Target="/ppt/slides/slide6.xml" Id="R80dca4405ac34f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65b053d04941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bb7a69b884f94" /><Relationship Type="http://schemas.openxmlformats.org/officeDocument/2006/relationships/theme" Target="/ppt/slideMasters/theme/theme1.xml" Id="Rea099689289748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dbb7a69b884f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563d1640340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a368401d147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4de69168a4d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555d85a52c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3eeb3cc25e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7b89d095a40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BOLIGPLANER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BOLIGPLANER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12 447 917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−277 468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2 107 779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Nattlandsveien 87C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5094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smb@boligplaner.no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www.boligplaner.no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933 064 220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BOLIGPLANER AS</a:t>
            </a:r>
          </a:p>
        </p:txBody>
      </p:sp>
    </p:spTree>
  </p:cSld>
  <p:clrMapOvr>
    <a:masterClrMapping xmlns:a="http://schemas.openxmlformats.org/drawingml/2006/main"/>
  </p:clrMapOvr>
</p:sld>
</file>