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b929fe6ac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980ce5102a487a"/>
  </p:sldMasterIdLst>
  <p:sldIdLst>
    <p:sldId xmlns:r="http://schemas.openxmlformats.org/officeDocument/2006/relationships" id="256" r:id="R3f5298b7602a4622"/>
    <p:sldId xmlns:r="http://schemas.openxmlformats.org/officeDocument/2006/relationships" id="257" r:id="Rc7d8fe12d3f34c08"/>
    <p:sldId xmlns:r="http://schemas.openxmlformats.org/officeDocument/2006/relationships" id="258" r:id="Rc7937022e775431d"/>
    <p:sldId xmlns:r="http://schemas.openxmlformats.org/officeDocument/2006/relationships" id="259" r:id="R0a5853687a224005"/>
    <p:sldId xmlns:r="http://schemas.openxmlformats.org/officeDocument/2006/relationships" id="260" r:id="R303f147a7de44831"/>
    <p:sldId xmlns:r="http://schemas.openxmlformats.org/officeDocument/2006/relationships" id="261" r:id="R547ed6f9cf454405"/>
    <p:sldId xmlns:r="http://schemas.openxmlformats.org/officeDocument/2006/relationships" id="262" r:id="R63c77b0dd1a1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80ce5102a487a" /><Relationship Type="http://schemas.openxmlformats.org/officeDocument/2006/relationships/slide" Target="/ppt/slides/slide1.xml" Id="R3f5298b7602a4622" /><Relationship Type="http://schemas.openxmlformats.org/officeDocument/2006/relationships/slide" Target="/ppt/slides/slide2.xml" Id="Rc7d8fe12d3f34c08" /><Relationship Type="http://schemas.openxmlformats.org/officeDocument/2006/relationships/slide" Target="/ppt/slides/slide3.xml" Id="Rc7937022e775431d" /><Relationship Type="http://schemas.openxmlformats.org/officeDocument/2006/relationships/slide" Target="/ppt/slides/slide4.xml" Id="R0a5853687a224005" /><Relationship Type="http://schemas.openxmlformats.org/officeDocument/2006/relationships/slide" Target="/ppt/slides/slide5.xml" Id="R303f147a7de44831" /><Relationship Type="http://schemas.openxmlformats.org/officeDocument/2006/relationships/slide" Target="/ppt/slides/slide6.xml" Id="R547ed6f9cf454405" /><Relationship Type="http://schemas.openxmlformats.org/officeDocument/2006/relationships/slide" Target="/ppt/slides/slide7.xml" Id="R63c77b0dd1a1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aaff620be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f2daa65104629" /><Relationship Type="http://schemas.openxmlformats.org/officeDocument/2006/relationships/theme" Target="/ppt/slideMasters/theme/theme1.xml" Id="Rd233da927962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f2daa651046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71d38c91b4b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8331981ae48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dcec23b7f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dcdebbe2149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3f83b105c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2ec7a6b5240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0ec083d1b42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ROKIJACO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ROKIJACO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ROKIJACO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ROKIJACO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ROKIJACO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ROKIJACO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1 016 021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ROKIJACO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AHMED RIYAD AL-MUSHARAF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ROKIJACO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Kråkenes 91B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933 065 030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ROKIJACO HOLDING AS</a:t>
            </a:r>
          </a:p>
        </p:txBody>
      </p:sp>
    </p:spTree>
  </p:cSld>
  <p:clrMapOvr>
    <a:masterClrMapping xmlns:a="http://schemas.openxmlformats.org/drawingml/2006/main"/>
  </p:clrMapOvr>
</p:sld>
</file>