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581eaad61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6b247dd4f4fcb"/>
  </p:sldMasterIdLst>
  <p:sldIdLst>
    <p:sldId xmlns:r="http://schemas.openxmlformats.org/officeDocument/2006/relationships" id="256" r:id="R7d6c5f842ddd44f0"/>
    <p:sldId xmlns:r="http://schemas.openxmlformats.org/officeDocument/2006/relationships" id="257" r:id="Ra78c19c8d06248cf"/>
    <p:sldId xmlns:r="http://schemas.openxmlformats.org/officeDocument/2006/relationships" id="258" r:id="R7a6a89d21398421a"/>
    <p:sldId xmlns:r="http://schemas.openxmlformats.org/officeDocument/2006/relationships" id="259" r:id="R015db9fc65db44af"/>
    <p:sldId xmlns:r="http://schemas.openxmlformats.org/officeDocument/2006/relationships" id="260" r:id="R7738bc5bfb5f4f07"/>
    <p:sldId xmlns:r="http://schemas.openxmlformats.org/officeDocument/2006/relationships" id="261" r:id="R17f67425b7274653"/>
    <p:sldId xmlns:r="http://schemas.openxmlformats.org/officeDocument/2006/relationships" id="262" r:id="R5c7539453792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6b247dd4f4fcb" /><Relationship Type="http://schemas.openxmlformats.org/officeDocument/2006/relationships/slide" Target="/ppt/slides/slide1.xml" Id="R7d6c5f842ddd44f0" /><Relationship Type="http://schemas.openxmlformats.org/officeDocument/2006/relationships/slide" Target="/ppt/slides/slide2.xml" Id="Ra78c19c8d06248cf" /><Relationship Type="http://schemas.openxmlformats.org/officeDocument/2006/relationships/slide" Target="/ppt/slides/slide3.xml" Id="R7a6a89d21398421a" /><Relationship Type="http://schemas.openxmlformats.org/officeDocument/2006/relationships/slide" Target="/ppt/slides/slide4.xml" Id="R015db9fc65db44af" /><Relationship Type="http://schemas.openxmlformats.org/officeDocument/2006/relationships/slide" Target="/ppt/slides/slide5.xml" Id="R7738bc5bfb5f4f07" /><Relationship Type="http://schemas.openxmlformats.org/officeDocument/2006/relationships/slide" Target="/ppt/slides/slide6.xml" Id="R17f67425b7274653" /><Relationship Type="http://schemas.openxmlformats.org/officeDocument/2006/relationships/slide" Target="/ppt/slides/slide7.xml" Id="R5c7539453792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5b28e2ef1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45c779fa84746" /><Relationship Type="http://schemas.openxmlformats.org/officeDocument/2006/relationships/theme" Target="/ppt/slideMasters/theme/theme1.xml" Id="Rb58939ae6d1e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45c779fa8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c657665e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30b904bd4e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c5fd7357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bdbabab14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b0e6c9d9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4272c3e0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7228071c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SKJOLDHUS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SKJOLDHUS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653 116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SMØRBRØDSENTRALEN LAXEVAAG CATERING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Smørbrødsentralen AS, Sandbrekkevegen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SKJOLDHUS</a:t>
            </a:r>
          </a:p>
        </p:txBody>
      </p:sp>
    </p:spTree>
  </p:cSld>
  <p:clrMapOvr>
    <a:masterClrMapping xmlns:a="http://schemas.openxmlformats.org/drawingml/2006/main"/>
  </p:clrMapOvr>
</p:sld>
</file>