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089857e94340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1f4f2848664ced"/>
  </p:sldMasterIdLst>
  <p:sldIdLst>
    <p:sldId xmlns:r="http://schemas.openxmlformats.org/officeDocument/2006/relationships" id="256" r:id="Re32119e0933942d1"/>
    <p:sldId xmlns:r="http://schemas.openxmlformats.org/officeDocument/2006/relationships" id="257" r:id="R8f92d809512d4306"/>
    <p:sldId xmlns:r="http://schemas.openxmlformats.org/officeDocument/2006/relationships" id="258" r:id="Rcac81c64770e4214"/>
    <p:sldId xmlns:r="http://schemas.openxmlformats.org/officeDocument/2006/relationships" id="259" r:id="R24a89728eb154682"/>
    <p:sldId xmlns:r="http://schemas.openxmlformats.org/officeDocument/2006/relationships" id="260" r:id="R55a2bcec974f47f9"/>
    <p:sldId xmlns:r="http://schemas.openxmlformats.org/officeDocument/2006/relationships" id="261" r:id="R0401177ef88a4569"/>
    <p:sldId xmlns:r="http://schemas.openxmlformats.org/officeDocument/2006/relationships" id="262" r:id="R948b373c703045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1f4f2848664ced" /><Relationship Type="http://schemas.openxmlformats.org/officeDocument/2006/relationships/slide" Target="/ppt/slides/slide1.xml" Id="Re32119e0933942d1" /><Relationship Type="http://schemas.openxmlformats.org/officeDocument/2006/relationships/slide" Target="/ppt/slides/slide2.xml" Id="R8f92d809512d4306" /><Relationship Type="http://schemas.openxmlformats.org/officeDocument/2006/relationships/slide" Target="/ppt/slides/slide3.xml" Id="Rcac81c64770e4214" /><Relationship Type="http://schemas.openxmlformats.org/officeDocument/2006/relationships/slide" Target="/ppt/slides/slide4.xml" Id="R24a89728eb154682" /><Relationship Type="http://schemas.openxmlformats.org/officeDocument/2006/relationships/slide" Target="/ppt/slides/slide5.xml" Id="R55a2bcec974f47f9" /><Relationship Type="http://schemas.openxmlformats.org/officeDocument/2006/relationships/slide" Target="/ppt/slides/slide6.xml" Id="R0401177ef88a4569" /><Relationship Type="http://schemas.openxmlformats.org/officeDocument/2006/relationships/slide" Target="/ppt/slides/slide7.xml" Id="R948b373c703045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7a4631d5e841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e7d18702840d4" /><Relationship Type="http://schemas.openxmlformats.org/officeDocument/2006/relationships/theme" Target="/ppt/slideMasters/theme/theme1.xml" Id="R596ed9f423dc48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fe7d18702840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31392967a4a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48300b3c345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2b70e0bba47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d4a1e544a48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bdb01e9ed4d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a09c0932140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7b464b8c748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DILIGENTIA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DILIGENTIA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DILIGENTIA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DILIGENTIA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DILIGENTIA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DILIGENTIA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2 515 677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19 864 889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19 956 007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DILIGENTIA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BALSTAD MAGNUSSEN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DILIGENTIA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Aalls gate 29A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933 071 162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DILIGENTIA AS</a:t>
            </a:r>
          </a:p>
        </p:txBody>
      </p:sp>
    </p:spTree>
  </p:cSld>
  <p:clrMapOvr>
    <a:masterClrMapping xmlns:a="http://schemas.openxmlformats.org/drawingml/2006/main"/>
  </p:clrMapOvr>
</p:sld>
</file>