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3205a4d7344c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ce86ae9173744f3"/>
  </p:sldMasterIdLst>
  <p:sldIdLst>
    <p:sldId xmlns:r="http://schemas.openxmlformats.org/officeDocument/2006/relationships" id="256" r:id="Rf4e1a731ec6d44d8"/>
    <p:sldId xmlns:r="http://schemas.openxmlformats.org/officeDocument/2006/relationships" id="257" r:id="R888dd5ffee5144f8"/>
    <p:sldId xmlns:r="http://schemas.openxmlformats.org/officeDocument/2006/relationships" id="258" r:id="Re09ec48ff9594cd0"/>
    <p:sldId xmlns:r="http://schemas.openxmlformats.org/officeDocument/2006/relationships" id="259" r:id="R6bcb9a2958dd46eb"/>
    <p:sldId xmlns:r="http://schemas.openxmlformats.org/officeDocument/2006/relationships" id="260" r:id="R3c0d8aaaa824449a"/>
    <p:sldId xmlns:r="http://schemas.openxmlformats.org/officeDocument/2006/relationships" id="261" r:id="R136c582b40b944d1"/>
    <p:sldId xmlns:r="http://schemas.openxmlformats.org/officeDocument/2006/relationships" id="262" r:id="Ree72cca585dd4e9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ce86ae9173744f3" /><Relationship Type="http://schemas.openxmlformats.org/officeDocument/2006/relationships/slide" Target="/ppt/slides/slide1.xml" Id="Rf4e1a731ec6d44d8" /><Relationship Type="http://schemas.openxmlformats.org/officeDocument/2006/relationships/slide" Target="/ppt/slides/slide2.xml" Id="R888dd5ffee5144f8" /><Relationship Type="http://schemas.openxmlformats.org/officeDocument/2006/relationships/slide" Target="/ppt/slides/slide3.xml" Id="Re09ec48ff9594cd0" /><Relationship Type="http://schemas.openxmlformats.org/officeDocument/2006/relationships/slide" Target="/ppt/slides/slide4.xml" Id="R6bcb9a2958dd46eb" /><Relationship Type="http://schemas.openxmlformats.org/officeDocument/2006/relationships/slide" Target="/ppt/slides/slide5.xml" Id="R3c0d8aaaa824449a" /><Relationship Type="http://schemas.openxmlformats.org/officeDocument/2006/relationships/slide" Target="/ppt/slides/slide6.xml" Id="R136c582b40b944d1" /><Relationship Type="http://schemas.openxmlformats.org/officeDocument/2006/relationships/slide" Target="/ppt/slides/slide7.xml" Id="Ree72cca585dd4e9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455c01bcaf40b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e25d10bdd46c5" /><Relationship Type="http://schemas.openxmlformats.org/officeDocument/2006/relationships/theme" Target="/ppt/slideMasters/theme/theme1.xml" Id="R84f8a8dd0c8246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02e25d10bdd46c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0d46937a741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d1a46961a248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cd9827b97f4d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3a83a2f659451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a1b3fad0449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773637367d41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08485e587a42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TOPCO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TOPCO CONSULTING AS ble etablert [år] og holder til i Hunndalen.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2 263 778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1 748 384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1 396 205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1 515 426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2 186 619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TOPCO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Tjæresvingen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2827 Hunndalen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933 073 009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TOPCO CONSULTING AS</a:t>
            </a:r>
          </a:p>
        </p:txBody>
      </p:sp>
    </p:spTree>
  </p:cSld>
  <p:clrMapOvr>
    <a:masterClrMapping xmlns:a="http://schemas.openxmlformats.org/drawingml/2006/main"/>
  </p:clrMapOvr>
</p:sld>
</file>