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0b24b0fbd147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7e195ee12e459f"/>
  </p:sldMasterIdLst>
  <p:sldIdLst>
    <p:sldId xmlns:r="http://schemas.openxmlformats.org/officeDocument/2006/relationships" id="256" r:id="R1d23ef1c36a04392"/>
    <p:sldId xmlns:r="http://schemas.openxmlformats.org/officeDocument/2006/relationships" id="257" r:id="R06f006c702c94341"/>
    <p:sldId xmlns:r="http://schemas.openxmlformats.org/officeDocument/2006/relationships" id="258" r:id="R8fe1b3386cc84195"/>
    <p:sldId xmlns:r="http://schemas.openxmlformats.org/officeDocument/2006/relationships" id="259" r:id="Rf925ff7639264341"/>
    <p:sldId xmlns:r="http://schemas.openxmlformats.org/officeDocument/2006/relationships" id="260" r:id="R3dd8f259175346a5"/>
    <p:sldId xmlns:r="http://schemas.openxmlformats.org/officeDocument/2006/relationships" id="261" r:id="Re3653a8406644810"/>
    <p:sldId xmlns:r="http://schemas.openxmlformats.org/officeDocument/2006/relationships" id="262" r:id="R08f57e5c277543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e195ee12e459f" /><Relationship Type="http://schemas.openxmlformats.org/officeDocument/2006/relationships/slide" Target="/ppt/slides/slide1.xml" Id="R1d23ef1c36a04392" /><Relationship Type="http://schemas.openxmlformats.org/officeDocument/2006/relationships/slide" Target="/ppt/slides/slide2.xml" Id="R06f006c702c94341" /><Relationship Type="http://schemas.openxmlformats.org/officeDocument/2006/relationships/slide" Target="/ppt/slides/slide3.xml" Id="R8fe1b3386cc84195" /><Relationship Type="http://schemas.openxmlformats.org/officeDocument/2006/relationships/slide" Target="/ppt/slides/slide4.xml" Id="Rf925ff7639264341" /><Relationship Type="http://schemas.openxmlformats.org/officeDocument/2006/relationships/slide" Target="/ppt/slides/slide5.xml" Id="R3dd8f259175346a5" /><Relationship Type="http://schemas.openxmlformats.org/officeDocument/2006/relationships/slide" Target="/ppt/slides/slide6.xml" Id="Re3653a8406644810" /><Relationship Type="http://schemas.openxmlformats.org/officeDocument/2006/relationships/slide" Target="/ppt/slides/slide7.xml" Id="R08f57e5c277543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c1a45c2874a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de00b63064547" /><Relationship Type="http://schemas.openxmlformats.org/officeDocument/2006/relationships/theme" Target="/ppt/slideMasters/theme/theme1.xml" Id="Ra3a7a3fc33ba42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de00b6306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98555d1f145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435ff39274d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9feb6722c46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028388ab544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be2501f58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7da13e79041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199bc29fe49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TMS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227 199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7 064 322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OLAF STEFFENSEN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Spjutvika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8406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933 073 351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 INVEST AS</a:t>
            </a:r>
          </a:p>
        </p:txBody>
      </p:sp>
    </p:spTree>
  </p:cSld>
  <p:clrMapOvr>
    <a:masterClrMapping xmlns:a="http://schemas.openxmlformats.org/drawingml/2006/main"/>
  </p:clrMapOvr>
</p:sld>
</file>