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4695e05cf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00933cb8a41bf"/>
  </p:sldMasterIdLst>
  <p:sldIdLst>
    <p:sldId xmlns:r="http://schemas.openxmlformats.org/officeDocument/2006/relationships" id="256" r:id="R92669496b6eb43b9"/>
    <p:sldId xmlns:r="http://schemas.openxmlformats.org/officeDocument/2006/relationships" id="257" r:id="R0aa5874f443f4c49"/>
    <p:sldId xmlns:r="http://schemas.openxmlformats.org/officeDocument/2006/relationships" id="258" r:id="R23c65e08e8bc4d31"/>
    <p:sldId xmlns:r="http://schemas.openxmlformats.org/officeDocument/2006/relationships" id="259" r:id="R5b399057a21e4822"/>
    <p:sldId xmlns:r="http://schemas.openxmlformats.org/officeDocument/2006/relationships" id="260" r:id="Rbf131a2860ce436f"/>
    <p:sldId xmlns:r="http://schemas.openxmlformats.org/officeDocument/2006/relationships" id="261" r:id="R5c932b40068c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00933cb8a41bf" /><Relationship Type="http://schemas.openxmlformats.org/officeDocument/2006/relationships/slide" Target="/ppt/slides/slide1.xml" Id="R92669496b6eb43b9" /><Relationship Type="http://schemas.openxmlformats.org/officeDocument/2006/relationships/slide" Target="/ppt/slides/slide2.xml" Id="R0aa5874f443f4c49" /><Relationship Type="http://schemas.openxmlformats.org/officeDocument/2006/relationships/slide" Target="/ppt/slides/slide3.xml" Id="R23c65e08e8bc4d31" /><Relationship Type="http://schemas.openxmlformats.org/officeDocument/2006/relationships/slide" Target="/ppt/slides/slide4.xml" Id="R5b399057a21e4822" /><Relationship Type="http://schemas.openxmlformats.org/officeDocument/2006/relationships/slide" Target="/ppt/slides/slide5.xml" Id="Rbf131a2860ce436f" /><Relationship Type="http://schemas.openxmlformats.org/officeDocument/2006/relationships/slide" Target="/ppt/slides/slide6.xml" Id="R5c932b40068c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928f93e34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cb633fee4cee" /><Relationship Type="http://schemas.openxmlformats.org/officeDocument/2006/relationships/theme" Target="/ppt/slideMasters/theme/theme1.xml" Id="R1f05917252b5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9cb633fee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4103ad78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ec036b7f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74bd685ee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50c9a0c6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95e1e248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c8ab26f5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LERBERG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LERBERG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LERBERG GRAVESERVICE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LERBERG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LERBERG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LERBERG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LERBERG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Veslerunden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933 086 674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LERBERG GRAVESERVICE AS</a:t>
            </a:r>
          </a:p>
        </p:txBody>
      </p:sp>
    </p:spTree>
  </p:cSld>
  <p:clrMapOvr>
    <a:masterClrMapping xmlns:a="http://schemas.openxmlformats.org/drawingml/2006/main"/>
  </p:clrMapOvr>
</p:sld>
</file>