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690a48123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6c2fb826447c0"/>
  </p:sldMasterIdLst>
  <p:sldIdLst>
    <p:sldId xmlns:r="http://schemas.openxmlformats.org/officeDocument/2006/relationships" id="256" r:id="Rb8b37b30fe1a4a3a"/>
    <p:sldId xmlns:r="http://schemas.openxmlformats.org/officeDocument/2006/relationships" id="257" r:id="R10cb3f10434a4fda"/>
    <p:sldId xmlns:r="http://schemas.openxmlformats.org/officeDocument/2006/relationships" id="258" r:id="R9f46cf9a1f984f4f"/>
    <p:sldId xmlns:r="http://schemas.openxmlformats.org/officeDocument/2006/relationships" id="259" r:id="Ra8ebb2bfba684c23"/>
    <p:sldId xmlns:r="http://schemas.openxmlformats.org/officeDocument/2006/relationships" id="260" r:id="R3d386e3466b64d55"/>
    <p:sldId xmlns:r="http://schemas.openxmlformats.org/officeDocument/2006/relationships" id="261" r:id="R92d3b15ae407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6c2fb826447c0" /><Relationship Type="http://schemas.openxmlformats.org/officeDocument/2006/relationships/slide" Target="/ppt/slides/slide1.xml" Id="Rb8b37b30fe1a4a3a" /><Relationship Type="http://schemas.openxmlformats.org/officeDocument/2006/relationships/slide" Target="/ppt/slides/slide2.xml" Id="R10cb3f10434a4fda" /><Relationship Type="http://schemas.openxmlformats.org/officeDocument/2006/relationships/slide" Target="/ppt/slides/slide3.xml" Id="R9f46cf9a1f984f4f" /><Relationship Type="http://schemas.openxmlformats.org/officeDocument/2006/relationships/slide" Target="/ppt/slides/slide4.xml" Id="Ra8ebb2bfba684c23" /><Relationship Type="http://schemas.openxmlformats.org/officeDocument/2006/relationships/slide" Target="/ppt/slides/slide5.xml" Id="R3d386e3466b64d55" /><Relationship Type="http://schemas.openxmlformats.org/officeDocument/2006/relationships/slide" Target="/ppt/slides/slide6.xml" Id="R92d3b15ae407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e21116b35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f5400c9f4fde" /><Relationship Type="http://schemas.openxmlformats.org/officeDocument/2006/relationships/theme" Target="/ppt/slideMasters/theme/theme1.xml" Id="R06e3984b0b9f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df5400c9f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cb8dce87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e4d44731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d02e16ac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ec4465fd0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ee6de232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08a01203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DIBALI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DIBALI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DIBALI RØR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DIBALI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DIBALI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DIBALI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DIBALI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Kjærstadsletta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933 106 047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DIBALI RØR AS</a:t>
            </a:r>
          </a:p>
        </p:txBody>
      </p:sp>
    </p:spTree>
  </p:cSld>
  <p:clrMapOvr>
    <a:masterClrMapping xmlns:a="http://schemas.openxmlformats.org/drawingml/2006/main"/>
  </p:clrMapOvr>
</p:sld>
</file>