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91c78637d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acc8f4790408b"/>
  </p:sldMasterIdLst>
  <p:sldIdLst>
    <p:sldId xmlns:r="http://schemas.openxmlformats.org/officeDocument/2006/relationships" id="256" r:id="R9fd7137530884a86"/>
    <p:sldId xmlns:r="http://schemas.openxmlformats.org/officeDocument/2006/relationships" id="257" r:id="R1639ed46bf914fff"/>
    <p:sldId xmlns:r="http://schemas.openxmlformats.org/officeDocument/2006/relationships" id="258" r:id="R070b360a387947ae"/>
    <p:sldId xmlns:r="http://schemas.openxmlformats.org/officeDocument/2006/relationships" id="259" r:id="Rfd1bdc6dae2b4e20"/>
    <p:sldId xmlns:r="http://schemas.openxmlformats.org/officeDocument/2006/relationships" id="260" r:id="Rfdc13d1641d54c94"/>
    <p:sldId xmlns:r="http://schemas.openxmlformats.org/officeDocument/2006/relationships" id="261" r:id="Ree24a97918b7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acc8f4790408b" /><Relationship Type="http://schemas.openxmlformats.org/officeDocument/2006/relationships/slide" Target="/ppt/slides/slide1.xml" Id="R9fd7137530884a86" /><Relationship Type="http://schemas.openxmlformats.org/officeDocument/2006/relationships/slide" Target="/ppt/slides/slide2.xml" Id="R1639ed46bf914fff" /><Relationship Type="http://schemas.openxmlformats.org/officeDocument/2006/relationships/slide" Target="/ppt/slides/slide3.xml" Id="R070b360a387947ae" /><Relationship Type="http://schemas.openxmlformats.org/officeDocument/2006/relationships/slide" Target="/ppt/slides/slide4.xml" Id="Rfd1bdc6dae2b4e20" /><Relationship Type="http://schemas.openxmlformats.org/officeDocument/2006/relationships/slide" Target="/ppt/slides/slide5.xml" Id="Rfdc13d1641d54c94" /><Relationship Type="http://schemas.openxmlformats.org/officeDocument/2006/relationships/slide" Target="/ppt/slides/slide6.xml" Id="Ree24a97918b7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0c06cb75f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43cc4576c4a5c" /><Relationship Type="http://schemas.openxmlformats.org/officeDocument/2006/relationships/theme" Target="/ppt/slideMasters/theme/theme1.xml" Id="R2634818196cf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43cc4576c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12d05d65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467ea3c8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4db7439b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315c1749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7344fb95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272fe84f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OK+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OK+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OK+ BYGG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OK+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OK+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OK+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4 421 626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3 071 285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OK+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Odd-Runar Krokli, Birkelandsbotn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5226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933 108 279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OK+ BYGG AS</a:t>
            </a:r>
          </a:p>
        </p:txBody>
      </p:sp>
    </p:spTree>
  </p:cSld>
  <p:clrMapOvr>
    <a:masterClrMapping xmlns:a="http://schemas.openxmlformats.org/drawingml/2006/main"/>
  </p:clrMapOvr>
</p:sld>
</file>