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563d6af019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24cc7fda7849ca"/>
  </p:sldMasterIdLst>
  <p:sldIdLst>
    <p:sldId xmlns:r="http://schemas.openxmlformats.org/officeDocument/2006/relationships" id="256" r:id="R6834fe502dbb4df9"/>
    <p:sldId xmlns:r="http://schemas.openxmlformats.org/officeDocument/2006/relationships" id="257" r:id="Rea3e9cd2a55f489b"/>
    <p:sldId xmlns:r="http://schemas.openxmlformats.org/officeDocument/2006/relationships" id="258" r:id="R5cc0ab86f2eb44c4"/>
    <p:sldId xmlns:r="http://schemas.openxmlformats.org/officeDocument/2006/relationships" id="259" r:id="R4ee55b8ff0584c8a"/>
    <p:sldId xmlns:r="http://schemas.openxmlformats.org/officeDocument/2006/relationships" id="260" r:id="R0812acaabd064678"/>
    <p:sldId xmlns:r="http://schemas.openxmlformats.org/officeDocument/2006/relationships" id="261" r:id="Rc91bc1afe8204cfe"/>
    <p:sldId xmlns:r="http://schemas.openxmlformats.org/officeDocument/2006/relationships" id="262" r:id="Ra1e08426f75f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4cc7fda7849ca" /><Relationship Type="http://schemas.openxmlformats.org/officeDocument/2006/relationships/slide" Target="/ppt/slides/slide1.xml" Id="R6834fe502dbb4df9" /><Relationship Type="http://schemas.openxmlformats.org/officeDocument/2006/relationships/slide" Target="/ppt/slides/slide2.xml" Id="Rea3e9cd2a55f489b" /><Relationship Type="http://schemas.openxmlformats.org/officeDocument/2006/relationships/slide" Target="/ppt/slides/slide3.xml" Id="R5cc0ab86f2eb44c4" /><Relationship Type="http://schemas.openxmlformats.org/officeDocument/2006/relationships/slide" Target="/ppt/slides/slide4.xml" Id="R4ee55b8ff0584c8a" /><Relationship Type="http://schemas.openxmlformats.org/officeDocument/2006/relationships/slide" Target="/ppt/slides/slide5.xml" Id="R0812acaabd064678" /><Relationship Type="http://schemas.openxmlformats.org/officeDocument/2006/relationships/slide" Target="/ppt/slides/slide6.xml" Id="Rc91bc1afe8204cfe" /><Relationship Type="http://schemas.openxmlformats.org/officeDocument/2006/relationships/slide" Target="/ppt/slides/slide7.xml" Id="Ra1e08426f75f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0e773143d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dac7c286a4a1f" /><Relationship Type="http://schemas.openxmlformats.org/officeDocument/2006/relationships/theme" Target="/ppt/slideMasters/theme/theme1.xml" Id="R50fc86dfdfb1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2dac7c286a4a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b36704d42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e760def3943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d747a35d14f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83dedd529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d08a43fbb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d1fcdfba14d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9982f26aa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MODIN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2 505 653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KRONSTAD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Lingelemveien 65D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933 111 520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