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dbd67456d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2f8419c774267"/>
  </p:sldMasterIdLst>
  <p:sldIdLst>
    <p:sldId xmlns:r="http://schemas.openxmlformats.org/officeDocument/2006/relationships" id="256" r:id="Rd1308da93f0c4dae"/>
    <p:sldId xmlns:r="http://schemas.openxmlformats.org/officeDocument/2006/relationships" id="257" r:id="R2757c53421de427c"/>
    <p:sldId xmlns:r="http://schemas.openxmlformats.org/officeDocument/2006/relationships" id="258" r:id="R498c1bc41ad145ee"/>
    <p:sldId xmlns:r="http://schemas.openxmlformats.org/officeDocument/2006/relationships" id="259" r:id="R32b0110aaee14967"/>
    <p:sldId xmlns:r="http://schemas.openxmlformats.org/officeDocument/2006/relationships" id="260" r:id="R7879cfa38a7b41c9"/>
    <p:sldId xmlns:r="http://schemas.openxmlformats.org/officeDocument/2006/relationships" id="261" r:id="R43b2d4aa0c6c4408"/>
    <p:sldId xmlns:r="http://schemas.openxmlformats.org/officeDocument/2006/relationships" id="262" r:id="Rf1ab1a9dbe4b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2f8419c774267" /><Relationship Type="http://schemas.openxmlformats.org/officeDocument/2006/relationships/slide" Target="/ppt/slides/slide1.xml" Id="Rd1308da93f0c4dae" /><Relationship Type="http://schemas.openxmlformats.org/officeDocument/2006/relationships/slide" Target="/ppt/slides/slide2.xml" Id="R2757c53421de427c" /><Relationship Type="http://schemas.openxmlformats.org/officeDocument/2006/relationships/slide" Target="/ppt/slides/slide3.xml" Id="R498c1bc41ad145ee" /><Relationship Type="http://schemas.openxmlformats.org/officeDocument/2006/relationships/slide" Target="/ppt/slides/slide4.xml" Id="R32b0110aaee14967" /><Relationship Type="http://schemas.openxmlformats.org/officeDocument/2006/relationships/slide" Target="/ppt/slides/slide5.xml" Id="R7879cfa38a7b41c9" /><Relationship Type="http://schemas.openxmlformats.org/officeDocument/2006/relationships/slide" Target="/ppt/slides/slide6.xml" Id="R43b2d4aa0c6c4408" /><Relationship Type="http://schemas.openxmlformats.org/officeDocument/2006/relationships/slide" Target="/ppt/slides/slide7.xml" Id="Rf1ab1a9dbe4b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ca3e930ab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0173baa1b463f" /><Relationship Type="http://schemas.openxmlformats.org/officeDocument/2006/relationships/theme" Target="/ppt/slideMasters/theme/theme1.xml" Id="Ra4b7802410ec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0173baa1b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9507f09f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cd13ed1b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1b0d986b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08c69578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b6dc752a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3b6e0cc90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1c1976d78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MONTEIRO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KATHRINE NYSTAD MONTEIRO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c/o: Hilde Kathrine Monteiro, Kollen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933 120 422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MONTEIRO INVEST AS</a:t>
            </a:r>
          </a:p>
        </p:txBody>
      </p:sp>
    </p:spTree>
  </p:cSld>
  <p:clrMapOvr>
    <a:masterClrMapping xmlns:a="http://schemas.openxmlformats.org/drawingml/2006/main"/>
  </p:clrMapOvr>
</p:sld>
</file>