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b2ad39afc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cccf3c7b04057"/>
  </p:sldMasterIdLst>
  <p:sldIdLst>
    <p:sldId xmlns:r="http://schemas.openxmlformats.org/officeDocument/2006/relationships" id="256" r:id="R2d440dc79b7d4bc4"/>
    <p:sldId xmlns:r="http://schemas.openxmlformats.org/officeDocument/2006/relationships" id="257" r:id="R73b89949d21e468f"/>
    <p:sldId xmlns:r="http://schemas.openxmlformats.org/officeDocument/2006/relationships" id="258" r:id="R843409083b064930"/>
    <p:sldId xmlns:r="http://schemas.openxmlformats.org/officeDocument/2006/relationships" id="259" r:id="R5229924009914db8"/>
    <p:sldId xmlns:r="http://schemas.openxmlformats.org/officeDocument/2006/relationships" id="260" r:id="R068b0a277cb647e7"/>
    <p:sldId xmlns:r="http://schemas.openxmlformats.org/officeDocument/2006/relationships" id="261" r:id="R7d38b0891ce04d3e"/>
    <p:sldId xmlns:r="http://schemas.openxmlformats.org/officeDocument/2006/relationships" id="262" r:id="Ra7aaabc82687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cccf3c7b04057" /><Relationship Type="http://schemas.openxmlformats.org/officeDocument/2006/relationships/slide" Target="/ppt/slides/slide1.xml" Id="R2d440dc79b7d4bc4" /><Relationship Type="http://schemas.openxmlformats.org/officeDocument/2006/relationships/slide" Target="/ppt/slides/slide2.xml" Id="R73b89949d21e468f" /><Relationship Type="http://schemas.openxmlformats.org/officeDocument/2006/relationships/slide" Target="/ppt/slides/slide3.xml" Id="R843409083b064930" /><Relationship Type="http://schemas.openxmlformats.org/officeDocument/2006/relationships/slide" Target="/ppt/slides/slide4.xml" Id="R5229924009914db8" /><Relationship Type="http://schemas.openxmlformats.org/officeDocument/2006/relationships/slide" Target="/ppt/slides/slide5.xml" Id="R068b0a277cb647e7" /><Relationship Type="http://schemas.openxmlformats.org/officeDocument/2006/relationships/slide" Target="/ppt/slides/slide6.xml" Id="R7d38b0891ce04d3e" /><Relationship Type="http://schemas.openxmlformats.org/officeDocument/2006/relationships/slide" Target="/ppt/slides/slide7.xml" Id="Ra7aaabc82687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ca9e3d7ab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59af9a4240bb" /><Relationship Type="http://schemas.openxmlformats.org/officeDocument/2006/relationships/theme" Target="/ppt/slideMasters/theme/theme1.xml" Id="R3046cbf2eae2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459af9a42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188a5e3fc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fe12e1ea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798f15929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ef424a82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66ce357cf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1c6bfa98d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b0dafc8e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435 611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MOSS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Heggedal, Vidars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933 126 137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SMH INVESTMENTS AS</a:t>
            </a:r>
          </a:p>
        </p:txBody>
      </p:sp>
    </p:spTree>
  </p:cSld>
  <p:clrMapOvr>
    <a:masterClrMapping xmlns:a="http://schemas.openxmlformats.org/drawingml/2006/main"/>
  </p:clrMapOvr>
</p:sld>
</file>