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e0d7873a1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ddf40ebb945c5"/>
  </p:sldMasterIdLst>
  <p:sldIdLst>
    <p:sldId xmlns:r="http://schemas.openxmlformats.org/officeDocument/2006/relationships" id="256" r:id="R6ecd2984f6aa49b9"/>
    <p:sldId xmlns:r="http://schemas.openxmlformats.org/officeDocument/2006/relationships" id="257" r:id="Re8f9199dd1f74963"/>
    <p:sldId xmlns:r="http://schemas.openxmlformats.org/officeDocument/2006/relationships" id="258" r:id="Rb6fd8583fe38486b"/>
    <p:sldId xmlns:r="http://schemas.openxmlformats.org/officeDocument/2006/relationships" id="259" r:id="R525df81f036545a2"/>
    <p:sldId xmlns:r="http://schemas.openxmlformats.org/officeDocument/2006/relationships" id="260" r:id="R8a0ec06924a64c3b"/>
    <p:sldId xmlns:r="http://schemas.openxmlformats.org/officeDocument/2006/relationships" id="261" r:id="R3205fcf8e32e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ddf40ebb945c5" /><Relationship Type="http://schemas.openxmlformats.org/officeDocument/2006/relationships/slide" Target="/ppt/slides/slide1.xml" Id="R6ecd2984f6aa49b9" /><Relationship Type="http://schemas.openxmlformats.org/officeDocument/2006/relationships/slide" Target="/ppt/slides/slide2.xml" Id="Re8f9199dd1f74963" /><Relationship Type="http://schemas.openxmlformats.org/officeDocument/2006/relationships/slide" Target="/ppt/slides/slide3.xml" Id="Rb6fd8583fe38486b" /><Relationship Type="http://schemas.openxmlformats.org/officeDocument/2006/relationships/slide" Target="/ppt/slides/slide4.xml" Id="R525df81f036545a2" /><Relationship Type="http://schemas.openxmlformats.org/officeDocument/2006/relationships/slide" Target="/ppt/slides/slide5.xml" Id="R8a0ec06924a64c3b" /><Relationship Type="http://schemas.openxmlformats.org/officeDocument/2006/relationships/slide" Target="/ppt/slides/slide6.xml" Id="R3205fcf8e32e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e1c659922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cbac45d7487f" /><Relationship Type="http://schemas.openxmlformats.org/officeDocument/2006/relationships/theme" Target="/ppt/slideMasters/theme/theme1.xml" Id="Re0e50f28c350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ccbac45d7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25f0d791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d6a0b64c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7b1aea43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b5a19438e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8fab4cf8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792b09e349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LNP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933 135 209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LNP AS</a:t>
            </a:r>
          </a:p>
        </p:txBody>
      </p:sp>
    </p:spTree>
  </p:cSld>
  <p:clrMapOvr>
    <a:masterClrMapping xmlns:a="http://schemas.openxmlformats.org/drawingml/2006/main"/>
  </p:clrMapOvr>
</p:sld>
</file>