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055d0b000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72613c00e4a0b"/>
  </p:sldMasterIdLst>
  <p:sldIdLst>
    <p:sldId xmlns:r="http://schemas.openxmlformats.org/officeDocument/2006/relationships" id="256" r:id="R4b82708ada2d4196"/>
    <p:sldId xmlns:r="http://schemas.openxmlformats.org/officeDocument/2006/relationships" id="257" r:id="R332c60f26b474ab7"/>
    <p:sldId xmlns:r="http://schemas.openxmlformats.org/officeDocument/2006/relationships" id="258" r:id="R5aa43f2f5ae94d56"/>
    <p:sldId xmlns:r="http://schemas.openxmlformats.org/officeDocument/2006/relationships" id="259" r:id="R8f80b378237d455e"/>
    <p:sldId xmlns:r="http://schemas.openxmlformats.org/officeDocument/2006/relationships" id="260" r:id="Rf550993f25b34797"/>
    <p:sldId xmlns:r="http://schemas.openxmlformats.org/officeDocument/2006/relationships" id="261" r:id="Rbdb092857a0c4b9e"/>
    <p:sldId xmlns:r="http://schemas.openxmlformats.org/officeDocument/2006/relationships" id="262" r:id="Ra92c74d4cd42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72613c00e4a0b" /><Relationship Type="http://schemas.openxmlformats.org/officeDocument/2006/relationships/slide" Target="/ppt/slides/slide1.xml" Id="R4b82708ada2d4196" /><Relationship Type="http://schemas.openxmlformats.org/officeDocument/2006/relationships/slide" Target="/ppt/slides/slide2.xml" Id="R332c60f26b474ab7" /><Relationship Type="http://schemas.openxmlformats.org/officeDocument/2006/relationships/slide" Target="/ppt/slides/slide3.xml" Id="R5aa43f2f5ae94d56" /><Relationship Type="http://schemas.openxmlformats.org/officeDocument/2006/relationships/slide" Target="/ppt/slides/slide4.xml" Id="R8f80b378237d455e" /><Relationship Type="http://schemas.openxmlformats.org/officeDocument/2006/relationships/slide" Target="/ppt/slides/slide5.xml" Id="Rf550993f25b34797" /><Relationship Type="http://schemas.openxmlformats.org/officeDocument/2006/relationships/slide" Target="/ppt/slides/slide6.xml" Id="Rbdb092857a0c4b9e" /><Relationship Type="http://schemas.openxmlformats.org/officeDocument/2006/relationships/slide" Target="/ppt/slides/slide7.xml" Id="Ra92c74d4cd42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65c39e048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aa7dc3c643f7" /><Relationship Type="http://schemas.openxmlformats.org/officeDocument/2006/relationships/theme" Target="/ppt/slideMasters/theme/theme1.xml" Id="R2f092c692c6b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9aa7dc3c6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94cc3771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0e5460df9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8e1e5cb5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4271f2ce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edcce7f7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bfd78586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b1e5d275d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AUTOMATIKK 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AUTOMATIKK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AUTOMATIKK MONTASJE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AUTOMATIKK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AUTOMATIKK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AUTOMATIKK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12 058 858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AUTOMATIKK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AARUM JAN MAGNUS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AARUM STEIN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AARUM STEIN TORE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AUTOMATIKK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Norderhovgata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19 49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933 144 178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AUTOMATIKK MONTASJE AS</a:t>
            </a:r>
          </a:p>
        </p:txBody>
      </p:sp>
    </p:spTree>
  </p:cSld>
  <p:clrMapOvr>
    <a:masterClrMapping xmlns:a="http://schemas.openxmlformats.org/drawingml/2006/main"/>
  </p:clrMapOvr>
</p:sld>
</file>