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304c1d6fe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ffd5e47074e6b"/>
  </p:sldMasterIdLst>
  <p:sldIdLst>
    <p:sldId xmlns:r="http://schemas.openxmlformats.org/officeDocument/2006/relationships" id="256" r:id="R83974a2254e646d6"/>
    <p:sldId xmlns:r="http://schemas.openxmlformats.org/officeDocument/2006/relationships" id="257" r:id="R6e9e6aed70f04ddb"/>
    <p:sldId xmlns:r="http://schemas.openxmlformats.org/officeDocument/2006/relationships" id="258" r:id="Rcf90400df4774183"/>
    <p:sldId xmlns:r="http://schemas.openxmlformats.org/officeDocument/2006/relationships" id="259" r:id="R082a950e6bb0447b"/>
    <p:sldId xmlns:r="http://schemas.openxmlformats.org/officeDocument/2006/relationships" id="260" r:id="R568423d4f627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ffd5e47074e6b" /><Relationship Type="http://schemas.openxmlformats.org/officeDocument/2006/relationships/slide" Target="/ppt/slides/slide1.xml" Id="R83974a2254e646d6" /><Relationship Type="http://schemas.openxmlformats.org/officeDocument/2006/relationships/slide" Target="/ppt/slides/slide2.xml" Id="R6e9e6aed70f04ddb" /><Relationship Type="http://schemas.openxmlformats.org/officeDocument/2006/relationships/slide" Target="/ppt/slides/slide3.xml" Id="Rcf90400df4774183" /><Relationship Type="http://schemas.openxmlformats.org/officeDocument/2006/relationships/slide" Target="/ppt/slides/slide4.xml" Id="R082a950e6bb0447b" /><Relationship Type="http://schemas.openxmlformats.org/officeDocument/2006/relationships/slide" Target="/ppt/slides/slide5.xml" Id="R568423d4f627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8c79fc3d5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82259f28a42d9" /><Relationship Type="http://schemas.openxmlformats.org/officeDocument/2006/relationships/theme" Target="/ppt/slideMasters/theme/theme1.xml" Id="Redc92f414c86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82259f28a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69145e05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ab443d856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50663d0f0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34497beb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9a8c5294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 N A FORSETLUND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N A FORSETLUND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 N A FORSETLUND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N A FORSETLUND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N A FORSETLUND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N A FORSETLUND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933 144 925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N A FORSETLUND</a:t>
            </a:r>
          </a:p>
        </p:txBody>
      </p:sp>
    </p:spTree>
  </p:cSld>
  <p:clrMapOvr>
    <a:masterClrMapping xmlns:a="http://schemas.openxmlformats.org/drawingml/2006/main"/>
  </p:clrMapOvr>
</p:sld>
</file>