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f2dd3d55534d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f81042d24494a"/>
  </p:sldMasterIdLst>
  <p:sldIdLst>
    <p:sldId xmlns:r="http://schemas.openxmlformats.org/officeDocument/2006/relationships" id="256" r:id="R86c2900bde4c42b2"/>
    <p:sldId xmlns:r="http://schemas.openxmlformats.org/officeDocument/2006/relationships" id="257" r:id="R9a706452dd7843b7"/>
    <p:sldId xmlns:r="http://schemas.openxmlformats.org/officeDocument/2006/relationships" id="258" r:id="Rb9252bb216fb4888"/>
    <p:sldId xmlns:r="http://schemas.openxmlformats.org/officeDocument/2006/relationships" id="259" r:id="Rda26ee4c39764aa2"/>
    <p:sldId xmlns:r="http://schemas.openxmlformats.org/officeDocument/2006/relationships" id="260" r:id="Rddf9d026699c4401"/>
    <p:sldId xmlns:r="http://schemas.openxmlformats.org/officeDocument/2006/relationships" id="261" r:id="R956f7827890840aa"/>
    <p:sldId xmlns:r="http://schemas.openxmlformats.org/officeDocument/2006/relationships" id="262" r:id="R82263e4f4add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f81042d24494a" /><Relationship Type="http://schemas.openxmlformats.org/officeDocument/2006/relationships/slide" Target="/ppt/slides/slide1.xml" Id="R86c2900bde4c42b2" /><Relationship Type="http://schemas.openxmlformats.org/officeDocument/2006/relationships/slide" Target="/ppt/slides/slide2.xml" Id="R9a706452dd7843b7" /><Relationship Type="http://schemas.openxmlformats.org/officeDocument/2006/relationships/slide" Target="/ppt/slides/slide3.xml" Id="Rb9252bb216fb4888" /><Relationship Type="http://schemas.openxmlformats.org/officeDocument/2006/relationships/slide" Target="/ppt/slides/slide4.xml" Id="Rda26ee4c39764aa2" /><Relationship Type="http://schemas.openxmlformats.org/officeDocument/2006/relationships/slide" Target="/ppt/slides/slide5.xml" Id="Rddf9d026699c4401" /><Relationship Type="http://schemas.openxmlformats.org/officeDocument/2006/relationships/slide" Target="/ppt/slides/slide6.xml" Id="R956f7827890840aa" /><Relationship Type="http://schemas.openxmlformats.org/officeDocument/2006/relationships/slide" Target="/ppt/slides/slide7.xml" Id="R82263e4f4add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4907297347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fd9dccc243f7" /><Relationship Type="http://schemas.openxmlformats.org/officeDocument/2006/relationships/theme" Target="/ppt/slideMasters/theme/theme1.xml" Id="Re03740a763dd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26fd9dccc2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1b7f1ea6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b2765e58e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cdffc93af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72083fdb9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69d70cab1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f28a9b170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c55f7366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