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1548ae85d0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ffa4976bd54b98"/>
  </p:sldMasterIdLst>
  <p:sldIdLst>
    <p:sldId xmlns:r="http://schemas.openxmlformats.org/officeDocument/2006/relationships" id="256" r:id="R9f4c0e0d86dc471b"/>
    <p:sldId xmlns:r="http://schemas.openxmlformats.org/officeDocument/2006/relationships" id="257" r:id="R49d903d2bdc04ecf"/>
    <p:sldId xmlns:r="http://schemas.openxmlformats.org/officeDocument/2006/relationships" id="258" r:id="R7f20e95d5a7e40dd"/>
    <p:sldId xmlns:r="http://schemas.openxmlformats.org/officeDocument/2006/relationships" id="259" r:id="R2ec4dbb1c6394db6"/>
    <p:sldId xmlns:r="http://schemas.openxmlformats.org/officeDocument/2006/relationships" id="260" r:id="R757ff91e4b10494b"/>
    <p:sldId xmlns:r="http://schemas.openxmlformats.org/officeDocument/2006/relationships" id="261" r:id="R9e696724058c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fa4976bd54b98" /><Relationship Type="http://schemas.openxmlformats.org/officeDocument/2006/relationships/slide" Target="/ppt/slides/slide1.xml" Id="R9f4c0e0d86dc471b" /><Relationship Type="http://schemas.openxmlformats.org/officeDocument/2006/relationships/slide" Target="/ppt/slides/slide2.xml" Id="R49d903d2bdc04ecf" /><Relationship Type="http://schemas.openxmlformats.org/officeDocument/2006/relationships/slide" Target="/ppt/slides/slide3.xml" Id="R7f20e95d5a7e40dd" /><Relationship Type="http://schemas.openxmlformats.org/officeDocument/2006/relationships/slide" Target="/ppt/slides/slide4.xml" Id="R2ec4dbb1c6394db6" /><Relationship Type="http://schemas.openxmlformats.org/officeDocument/2006/relationships/slide" Target="/ppt/slides/slide5.xml" Id="R757ff91e4b10494b" /><Relationship Type="http://schemas.openxmlformats.org/officeDocument/2006/relationships/slide" Target="/ppt/slides/slide6.xml" Id="R9e696724058c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0c8797bc74b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0eb55f33d430e" /><Relationship Type="http://schemas.openxmlformats.org/officeDocument/2006/relationships/theme" Target="/ppt/slideMasters/theme/theme1.xml" Id="R972f6cb9cfa2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0eb55f33d43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997540e11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ce31f9c18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dea31424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0275a263f4c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9c6946d62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521a6e032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 hageby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933 146 766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REVISJON AS</a:t>
            </a:r>
          </a:p>
        </p:txBody>
      </p:sp>
    </p:spTree>
  </p:cSld>
  <p:clrMapOvr>
    <a:masterClrMapping xmlns:a="http://schemas.openxmlformats.org/drawingml/2006/main"/>
  </p:clrMapOvr>
</p:sld>
</file>