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a9d9846d557410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30a348678e94a1c"/>
  </p:sldMasterIdLst>
  <p:sldIdLst>
    <p:sldId xmlns:r="http://schemas.openxmlformats.org/officeDocument/2006/relationships" id="256" r:id="R85af7d443dc24e77"/>
    <p:sldId xmlns:r="http://schemas.openxmlformats.org/officeDocument/2006/relationships" id="257" r:id="R4b0c96104ce0429d"/>
    <p:sldId xmlns:r="http://schemas.openxmlformats.org/officeDocument/2006/relationships" id="258" r:id="R0dd8039553054b9d"/>
    <p:sldId xmlns:r="http://schemas.openxmlformats.org/officeDocument/2006/relationships" id="259" r:id="Rb2e05212ba97486c"/>
    <p:sldId xmlns:r="http://schemas.openxmlformats.org/officeDocument/2006/relationships" id="260" r:id="R4a2ee1d0be6a46af"/>
    <p:sldId xmlns:r="http://schemas.openxmlformats.org/officeDocument/2006/relationships" id="261" r:id="R4d454a94d1d04987"/>
    <p:sldId xmlns:r="http://schemas.openxmlformats.org/officeDocument/2006/relationships" id="262" r:id="Rd0fc73c4606048c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0a348678e94a1c" /><Relationship Type="http://schemas.openxmlformats.org/officeDocument/2006/relationships/slide" Target="/ppt/slides/slide1.xml" Id="R85af7d443dc24e77" /><Relationship Type="http://schemas.openxmlformats.org/officeDocument/2006/relationships/slide" Target="/ppt/slides/slide2.xml" Id="R4b0c96104ce0429d" /><Relationship Type="http://schemas.openxmlformats.org/officeDocument/2006/relationships/slide" Target="/ppt/slides/slide3.xml" Id="R0dd8039553054b9d" /><Relationship Type="http://schemas.openxmlformats.org/officeDocument/2006/relationships/slide" Target="/ppt/slides/slide4.xml" Id="Rb2e05212ba97486c" /><Relationship Type="http://schemas.openxmlformats.org/officeDocument/2006/relationships/slide" Target="/ppt/slides/slide5.xml" Id="R4a2ee1d0be6a46af" /><Relationship Type="http://schemas.openxmlformats.org/officeDocument/2006/relationships/slide" Target="/ppt/slides/slide6.xml" Id="R4d454a94d1d04987" /><Relationship Type="http://schemas.openxmlformats.org/officeDocument/2006/relationships/slide" Target="/ppt/slides/slide7.xml" Id="Rd0fc73c4606048c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ed53fa8e64498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45d4b721b84e71" /><Relationship Type="http://schemas.openxmlformats.org/officeDocument/2006/relationships/theme" Target="/ppt/slideMasters/theme/theme1.xml" Id="Re3b2e39c6a104f4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c45d4b721b84e7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b7326b129149b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4a3dc443e744e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df960c6f8447e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1b34090c10407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7934a253aa483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4421fbf2b242e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796a624e7d42a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BIFROST FORVALTNING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BIFROST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BIFROST FORVALTNING AS ble etablert [år] og holder til i Rolvsøy.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BIFROST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BIFROST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BIFROST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−4 392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−2 883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22 788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1 522 788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BIFROST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HÅKON SANDMARK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BIFROST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Rikulfsvei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1665 Rolvsøy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933 146 847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BIFROST FORVALTNING AS</a:t>
            </a:r>
          </a:p>
        </p:txBody>
      </p:sp>
    </p:spTree>
  </p:cSld>
  <p:clrMapOvr>
    <a:masterClrMapping xmlns:a="http://schemas.openxmlformats.org/drawingml/2006/main"/>
  </p:clrMapOvr>
</p:sld>
</file>