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1a1b9d2ab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c1ad47e804ae7"/>
  </p:sldMasterIdLst>
  <p:sldIdLst>
    <p:sldId xmlns:r="http://schemas.openxmlformats.org/officeDocument/2006/relationships" id="256" r:id="Reea206101ece45fc"/>
    <p:sldId xmlns:r="http://schemas.openxmlformats.org/officeDocument/2006/relationships" id="257" r:id="Rd74926c19ff7401e"/>
    <p:sldId xmlns:r="http://schemas.openxmlformats.org/officeDocument/2006/relationships" id="258" r:id="Rb64fb639ae824175"/>
    <p:sldId xmlns:r="http://schemas.openxmlformats.org/officeDocument/2006/relationships" id="259" r:id="R3bfcbfc09a1749a9"/>
    <p:sldId xmlns:r="http://schemas.openxmlformats.org/officeDocument/2006/relationships" id="260" r:id="Rd83444ad5f8c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c1ad47e804ae7" /><Relationship Type="http://schemas.openxmlformats.org/officeDocument/2006/relationships/slide" Target="/ppt/slides/slide1.xml" Id="Reea206101ece45fc" /><Relationship Type="http://schemas.openxmlformats.org/officeDocument/2006/relationships/slide" Target="/ppt/slides/slide2.xml" Id="Rd74926c19ff7401e" /><Relationship Type="http://schemas.openxmlformats.org/officeDocument/2006/relationships/slide" Target="/ppt/slides/slide3.xml" Id="Rb64fb639ae824175" /><Relationship Type="http://schemas.openxmlformats.org/officeDocument/2006/relationships/slide" Target="/ppt/slides/slide4.xml" Id="R3bfcbfc09a1749a9" /><Relationship Type="http://schemas.openxmlformats.org/officeDocument/2006/relationships/slide" Target="/ppt/slides/slide5.xml" Id="Rd83444ad5f8c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7b50ac9e7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6d1e312564edb" /><Relationship Type="http://schemas.openxmlformats.org/officeDocument/2006/relationships/theme" Target="/ppt/slideMasters/theme/theme1.xml" Id="R3ab77effafae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6d1e31256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34efb81f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d4d74773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23a4c180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38946825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04634d695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MKAS KRISTIANSEN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MKAS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MKAS KRISTIANSEN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MKAS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MKAS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MKAS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Myrerskogveien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933 162 273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MKAS KRISTIANSEN</a:t>
            </a:r>
          </a:p>
        </p:txBody>
      </p:sp>
    </p:spTree>
  </p:cSld>
  <p:clrMapOvr>
    <a:masterClrMapping xmlns:a="http://schemas.openxmlformats.org/drawingml/2006/main"/>
  </p:clrMapOvr>
</p:sld>
</file>