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098c68643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a6d6bbf6a4264"/>
  </p:sldMasterIdLst>
  <p:sldIdLst>
    <p:sldId xmlns:r="http://schemas.openxmlformats.org/officeDocument/2006/relationships" id="256" r:id="R6ff1fcddb25844db"/>
    <p:sldId xmlns:r="http://schemas.openxmlformats.org/officeDocument/2006/relationships" id="257" r:id="R96a740e278044936"/>
    <p:sldId xmlns:r="http://schemas.openxmlformats.org/officeDocument/2006/relationships" id="258" r:id="R29b7be6726a74efc"/>
    <p:sldId xmlns:r="http://schemas.openxmlformats.org/officeDocument/2006/relationships" id="259" r:id="Rc006a935b9da4a72"/>
    <p:sldId xmlns:r="http://schemas.openxmlformats.org/officeDocument/2006/relationships" id="260" r:id="Rec8d120e1a944f8e"/>
    <p:sldId xmlns:r="http://schemas.openxmlformats.org/officeDocument/2006/relationships" id="261" r:id="R0fb673de3777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a6d6bbf6a4264" /><Relationship Type="http://schemas.openxmlformats.org/officeDocument/2006/relationships/slide" Target="/ppt/slides/slide1.xml" Id="R6ff1fcddb25844db" /><Relationship Type="http://schemas.openxmlformats.org/officeDocument/2006/relationships/slide" Target="/ppt/slides/slide2.xml" Id="R96a740e278044936" /><Relationship Type="http://schemas.openxmlformats.org/officeDocument/2006/relationships/slide" Target="/ppt/slides/slide3.xml" Id="R29b7be6726a74efc" /><Relationship Type="http://schemas.openxmlformats.org/officeDocument/2006/relationships/slide" Target="/ppt/slides/slide4.xml" Id="Rc006a935b9da4a72" /><Relationship Type="http://schemas.openxmlformats.org/officeDocument/2006/relationships/slide" Target="/ppt/slides/slide5.xml" Id="Rec8d120e1a944f8e" /><Relationship Type="http://schemas.openxmlformats.org/officeDocument/2006/relationships/slide" Target="/ppt/slides/slide6.xml" Id="R0fb673de3777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14d2fb539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afe456e44920" /><Relationship Type="http://schemas.openxmlformats.org/officeDocument/2006/relationships/theme" Target="/ppt/slideMasters/theme/theme1.xml" Id="R93af178ca1f1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aafe456e4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c38276da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afb5b71cc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356d050d5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fd495c0b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cca151d82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413394cc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NEXRØR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Olsens 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933 170 543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NEXRØR AS</a:t>
            </a:r>
          </a:p>
        </p:txBody>
      </p:sp>
    </p:spTree>
  </p:cSld>
  <p:clrMapOvr>
    <a:masterClrMapping xmlns:a="http://schemas.openxmlformats.org/drawingml/2006/main"/>
  </p:clrMapOvr>
</p:sld>
</file>