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054485306048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ec0cb2953a46a3"/>
  </p:sldMasterIdLst>
  <p:sldIdLst>
    <p:sldId xmlns:r="http://schemas.openxmlformats.org/officeDocument/2006/relationships" id="256" r:id="R28edc6e177d1413f"/>
    <p:sldId xmlns:r="http://schemas.openxmlformats.org/officeDocument/2006/relationships" id="257" r:id="R64fa2b5bc968432b"/>
    <p:sldId xmlns:r="http://schemas.openxmlformats.org/officeDocument/2006/relationships" id="258" r:id="Rb0dd30f603d84aee"/>
    <p:sldId xmlns:r="http://schemas.openxmlformats.org/officeDocument/2006/relationships" id="259" r:id="R48c54495baa74b60"/>
    <p:sldId xmlns:r="http://schemas.openxmlformats.org/officeDocument/2006/relationships" id="260" r:id="Rc325f853de814832"/>
    <p:sldId xmlns:r="http://schemas.openxmlformats.org/officeDocument/2006/relationships" id="261" r:id="R9c219ff2263d4777"/>
    <p:sldId xmlns:r="http://schemas.openxmlformats.org/officeDocument/2006/relationships" id="262" r:id="R3a970c8da36645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c0cb2953a46a3" /><Relationship Type="http://schemas.openxmlformats.org/officeDocument/2006/relationships/slide" Target="/ppt/slides/slide1.xml" Id="R28edc6e177d1413f" /><Relationship Type="http://schemas.openxmlformats.org/officeDocument/2006/relationships/slide" Target="/ppt/slides/slide2.xml" Id="R64fa2b5bc968432b" /><Relationship Type="http://schemas.openxmlformats.org/officeDocument/2006/relationships/slide" Target="/ppt/slides/slide3.xml" Id="Rb0dd30f603d84aee" /><Relationship Type="http://schemas.openxmlformats.org/officeDocument/2006/relationships/slide" Target="/ppt/slides/slide4.xml" Id="R48c54495baa74b60" /><Relationship Type="http://schemas.openxmlformats.org/officeDocument/2006/relationships/slide" Target="/ppt/slides/slide5.xml" Id="Rc325f853de814832" /><Relationship Type="http://schemas.openxmlformats.org/officeDocument/2006/relationships/slide" Target="/ppt/slides/slide6.xml" Id="R9c219ff2263d4777" /><Relationship Type="http://schemas.openxmlformats.org/officeDocument/2006/relationships/slide" Target="/ppt/slides/slide7.xml" Id="R3a970c8da36645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56aa65a8641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36e01a8ed456f" /><Relationship Type="http://schemas.openxmlformats.org/officeDocument/2006/relationships/theme" Target="/ppt/slideMasters/theme/theme1.xml" Id="R382732db6dd24a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236e01a8ed45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d9388c81143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9a19a62cb47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7cc15946544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cb93ead2448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fd730833e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9c8c1559142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74ee2114d4b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ASKER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BILUTLEIE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17 401 053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−125 264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−128 412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4 370 426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Røykenveien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76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post@askerbilutleie.no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933 181 626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BILUTLEIE AS</a:t>
            </a:r>
          </a:p>
        </p:txBody>
      </p:sp>
    </p:spTree>
  </p:cSld>
  <p:clrMapOvr>
    <a:masterClrMapping xmlns:a="http://schemas.openxmlformats.org/drawingml/2006/main"/>
  </p:clrMapOvr>
</p:sld>
</file>