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af0faa2fd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7b83f64d44969"/>
  </p:sldMasterIdLst>
  <p:sldIdLst>
    <p:sldId xmlns:r="http://schemas.openxmlformats.org/officeDocument/2006/relationships" id="256" r:id="Re858949c2a894b97"/>
    <p:sldId xmlns:r="http://schemas.openxmlformats.org/officeDocument/2006/relationships" id="257" r:id="R1deeaa0c897a4a64"/>
    <p:sldId xmlns:r="http://schemas.openxmlformats.org/officeDocument/2006/relationships" id="258" r:id="R1ff93e0075734fb3"/>
    <p:sldId xmlns:r="http://schemas.openxmlformats.org/officeDocument/2006/relationships" id="259" r:id="R430bb2b2109d4adf"/>
    <p:sldId xmlns:r="http://schemas.openxmlformats.org/officeDocument/2006/relationships" id="260" r:id="Rfa6769831fc34150"/>
    <p:sldId xmlns:r="http://schemas.openxmlformats.org/officeDocument/2006/relationships" id="261" r:id="Ra7b68a8b462b44ba"/>
    <p:sldId xmlns:r="http://schemas.openxmlformats.org/officeDocument/2006/relationships" id="262" r:id="Radfb7584aeb1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7b83f64d44969" /><Relationship Type="http://schemas.openxmlformats.org/officeDocument/2006/relationships/slide" Target="/ppt/slides/slide1.xml" Id="Re858949c2a894b97" /><Relationship Type="http://schemas.openxmlformats.org/officeDocument/2006/relationships/slide" Target="/ppt/slides/slide2.xml" Id="R1deeaa0c897a4a64" /><Relationship Type="http://schemas.openxmlformats.org/officeDocument/2006/relationships/slide" Target="/ppt/slides/slide3.xml" Id="R1ff93e0075734fb3" /><Relationship Type="http://schemas.openxmlformats.org/officeDocument/2006/relationships/slide" Target="/ppt/slides/slide4.xml" Id="R430bb2b2109d4adf" /><Relationship Type="http://schemas.openxmlformats.org/officeDocument/2006/relationships/slide" Target="/ppt/slides/slide5.xml" Id="Rfa6769831fc34150" /><Relationship Type="http://schemas.openxmlformats.org/officeDocument/2006/relationships/slide" Target="/ppt/slides/slide6.xml" Id="Ra7b68a8b462b44ba" /><Relationship Type="http://schemas.openxmlformats.org/officeDocument/2006/relationships/slide" Target="/ppt/slides/slide7.xml" Id="Radfb7584aeb1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0e4261f84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c2b54e144e40" /><Relationship Type="http://schemas.openxmlformats.org/officeDocument/2006/relationships/theme" Target="/ppt/slideMasters/theme/theme1.xml" Id="Rf4eee87e646c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ac2b54e14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bb1c0c7cf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36eaf736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c3a23df6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5a57992b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9ef34f97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9d303776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2945f07a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HHV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HERMANDSEN VEIBERG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HHV AS</a:t>
            </a:r>
          </a:p>
        </p:txBody>
      </p:sp>
    </p:spTree>
  </p:cSld>
  <p:clrMapOvr>
    <a:masterClrMapping xmlns:a="http://schemas.openxmlformats.org/drawingml/2006/main"/>
  </p:clrMapOvr>
</p:sld>
</file>