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01e4169bc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992dd92544618"/>
  </p:sldMasterIdLst>
  <p:sldIdLst>
    <p:sldId xmlns:r="http://schemas.openxmlformats.org/officeDocument/2006/relationships" id="256" r:id="R4537a3030757445a"/>
    <p:sldId xmlns:r="http://schemas.openxmlformats.org/officeDocument/2006/relationships" id="257" r:id="Rd10eb836d3da4870"/>
    <p:sldId xmlns:r="http://schemas.openxmlformats.org/officeDocument/2006/relationships" id="258" r:id="Rd14d0a007d204864"/>
    <p:sldId xmlns:r="http://schemas.openxmlformats.org/officeDocument/2006/relationships" id="259" r:id="R2a108396596643bb"/>
    <p:sldId xmlns:r="http://schemas.openxmlformats.org/officeDocument/2006/relationships" id="260" r:id="Rcb5c228892d447b1"/>
    <p:sldId xmlns:r="http://schemas.openxmlformats.org/officeDocument/2006/relationships" id="261" r:id="Rdfb4fb17d5c5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992dd92544618" /><Relationship Type="http://schemas.openxmlformats.org/officeDocument/2006/relationships/slide" Target="/ppt/slides/slide1.xml" Id="R4537a3030757445a" /><Relationship Type="http://schemas.openxmlformats.org/officeDocument/2006/relationships/slide" Target="/ppt/slides/slide2.xml" Id="Rd10eb836d3da4870" /><Relationship Type="http://schemas.openxmlformats.org/officeDocument/2006/relationships/slide" Target="/ppt/slides/slide3.xml" Id="Rd14d0a007d204864" /><Relationship Type="http://schemas.openxmlformats.org/officeDocument/2006/relationships/slide" Target="/ppt/slides/slide4.xml" Id="R2a108396596643bb" /><Relationship Type="http://schemas.openxmlformats.org/officeDocument/2006/relationships/slide" Target="/ppt/slides/slide5.xml" Id="Rcb5c228892d447b1" /><Relationship Type="http://schemas.openxmlformats.org/officeDocument/2006/relationships/slide" Target="/ppt/slides/slide6.xml" Id="Rdfb4fb17d5c5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7ce11d5ff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837986b76491d" /><Relationship Type="http://schemas.openxmlformats.org/officeDocument/2006/relationships/theme" Target="/ppt/slideMasters/theme/theme1.xml" Id="Rcb127936a301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837986b76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eeb0ee10a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4a820f131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98c85049a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a40314af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79480285a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9987d94d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MIKROSEMENT OG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MIKROSEMENT OG MUR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Rødtvetkroken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marabi238@gmail.com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