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6f2f86c56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b120497b34dc9"/>
  </p:sldMasterIdLst>
  <p:sldIdLst>
    <p:sldId xmlns:r="http://schemas.openxmlformats.org/officeDocument/2006/relationships" id="256" r:id="R468c92440cac496b"/>
    <p:sldId xmlns:r="http://schemas.openxmlformats.org/officeDocument/2006/relationships" id="257" r:id="Rb6fa067412e1483a"/>
    <p:sldId xmlns:r="http://schemas.openxmlformats.org/officeDocument/2006/relationships" id="258" r:id="R65ccac30f36b4ef2"/>
    <p:sldId xmlns:r="http://schemas.openxmlformats.org/officeDocument/2006/relationships" id="259" r:id="R6e9deed0b6e1491d"/>
    <p:sldId xmlns:r="http://schemas.openxmlformats.org/officeDocument/2006/relationships" id="260" r:id="R155a9e8201d54ad0"/>
    <p:sldId xmlns:r="http://schemas.openxmlformats.org/officeDocument/2006/relationships" id="261" r:id="R55283495e400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b120497b34dc9" /><Relationship Type="http://schemas.openxmlformats.org/officeDocument/2006/relationships/slide" Target="/ppt/slides/slide1.xml" Id="R468c92440cac496b" /><Relationship Type="http://schemas.openxmlformats.org/officeDocument/2006/relationships/slide" Target="/ppt/slides/slide2.xml" Id="Rb6fa067412e1483a" /><Relationship Type="http://schemas.openxmlformats.org/officeDocument/2006/relationships/slide" Target="/ppt/slides/slide3.xml" Id="R65ccac30f36b4ef2" /><Relationship Type="http://schemas.openxmlformats.org/officeDocument/2006/relationships/slide" Target="/ppt/slides/slide4.xml" Id="R6e9deed0b6e1491d" /><Relationship Type="http://schemas.openxmlformats.org/officeDocument/2006/relationships/slide" Target="/ppt/slides/slide5.xml" Id="R155a9e8201d54ad0" /><Relationship Type="http://schemas.openxmlformats.org/officeDocument/2006/relationships/slide" Target="/ppt/slides/slide6.xml" Id="R55283495e400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a59005443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6c9adb0c84354" /><Relationship Type="http://schemas.openxmlformats.org/officeDocument/2006/relationships/theme" Target="/ppt/slideMasters/theme/theme1.xml" Id="R392117e6fcd0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6c9adb0c8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efe55a5d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ee70f8d5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3a09d91f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0ab461f4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7f9e091d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1d508fc2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NCON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post@nconas.no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www.nconas.no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NCON AS</a:t>
            </a:r>
          </a:p>
        </p:txBody>
      </p:sp>
    </p:spTree>
  </p:cSld>
  <p:clrMapOvr>
    <a:masterClrMapping xmlns:a="http://schemas.openxmlformats.org/drawingml/2006/main"/>
  </p:clrMapOvr>
</p:sld>
</file>