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39262c92b41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5fd2a92888491c"/>
  </p:sldMasterIdLst>
  <p:sldIdLst>
    <p:sldId xmlns:r="http://schemas.openxmlformats.org/officeDocument/2006/relationships" id="256" r:id="Rcedf284e7e7149ca"/>
    <p:sldId xmlns:r="http://schemas.openxmlformats.org/officeDocument/2006/relationships" id="257" r:id="Rfa2ea339df06454f"/>
    <p:sldId xmlns:r="http://schemas.openxmlformats.org/officeDocument/2006/relationships" id="258" r:id="R579204b951414e82"/>
    <p:sldId xmlns:r="http://schemas.openxmlformats.org/officeDocument/2006/relationships" id="259" r:id="R8f55fb4c758b42b6"/>
    <p:sldId xmlns:r="http://schemas.openxmlformats.org/officeDocument/2006/relationships" id="260" r:id="R42b3a45108a04f2b"/>
    <p:sldId xmlns:r="http://schemas.openxmlformats.org/officeDocument/2006/relationships" id="261" r:id="R6acb399bef2b45a7"/>
    <p:sldId xmlns:r="http://schemas.openxmlformats.org/officeDocument/2006/relationships" id="262" r:id="Rff16290f3c4145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fd2a92888491c" /><Relationship Type="http://schemas.openxmlformats.org/officeDocument/2006/relationships/slide" Target="/ppt/slides/slide1.xml" Id="Rcedf284e7e7149ca" /><Relationship Type="http://schemas.openxmlformats.org/officeDocument/2006/relationships/slide" Target="/ppt/slides/slide2.xml" Id="Rfa2ea339df06454f" /><Relationship Type="http://schemas.openxmlformats.org/officeDocument/2006/relationships/slide" Target="/ppt/slides/slide3.xml" Id="R579204b951414e82" /><Relationship Type="http://schemas.openxmlformats.org/officeDocument/2006/relationships/slide" Target="/ppt/slides/slide4.xml" Id="R8f55fb4c758b42b6" /><Relationship Type="http://schemas.openxmlformats.org/officeDocument/2006/relationships/slide" Target="/ppt/slides/slide5.xml" Id="R42b3a45108a04f2b" /><Relationship Type="http://schemas.openxmlformats.org/officeDocument/2006/relationships/slide" Target="/ppt/slides/slide6.xml" Id="R6acb399bef2b45a7" /><Relationship Type="http://schemas.openxmlformats.org/officeDocument/2006/relationships/slide" Target="/ppt/slides/slide7.xml" Id="Rff16290f3c4145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9eb21297b45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24d2c80da4420" /><Relationship Type="http://schemas.openxmlformats.org/officeDocument/2006/relationships/theme" Target="/ppt/slideMasters/theme/theme1.xml" Id="Re7c33aa50e65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24d2c80da44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b98f62068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bf3e3802141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80778566b4f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ea02739c8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71287a39147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aa37faffc4f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1133e998d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 BYGG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3 345 340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2 320 583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BJERKE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KRISTIAN BJØRGUM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Vallehellene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1664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933 188 760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BYGG AS</a:t>
            </a:r>
          </a:p>
        </p:txBody>
      </p:sp>
    </p:spTree>
  </p:cSld>
  <p:clrMapOvr>
    <a:masterClrMapping xmlns:a="http://schemas.openxmlformats.org/drawingml/2006/main"/>
  </p:clrMapOvr>
</p:sld>
</file>