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28f83729f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cac99bf234d37"/>
  </p:sldMasterIdLst>
  <p:sldIdLst>
    <p:sldId xmlns:r="http://schemas.openxmlformats.org/officeDocument/2006/relationships" id="256" r:id="R6af8ea821098419c"/>
    <p:sldId xmlns:r="http://schemas.openxmlformats.org/officeDocument/2006/relationships" id="257" r:id="R83ba629e82d6404a"/>
    <p:sldId xmlns:r="http://schemas.openxmlformats.org/officeDocument/2006/relationships" id="258" r:id="Rd7ac5246220c4ac9"/>
    <p:sldId xmlns:r="http://schemas.openxmlformats.org/officeDocument/2006/relationships" id="259" r:id="R8e54ec1e6fd242be"/>
    <p:sldId xmlns:r="http://schemas.openxmlformats.org/officeDocument/2006/relationships" id="260" r:id="R31b9cdeb39624cdb"/>
    <p:sldId xmlns:r="http://schemas.openxmlformats.org/officeDocument/2006/relationships" id="261" r:id="R48a521c80e6349f7"/>
    <p:sldId xmlns:r="http://schemas.openxmlformats.org/officeDocument/2006/relationships" id="262" r:id="R9ac1e384a03e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cac99bf234d37" /><Relationship Type="http://schemas.openxmlformats.org/officeDocument/2006/relationships/slide" Target="/ppt/slides/slide1.xml" Id="R6af8ea821098419c" /><Relationship Type="http://schemas.openxmlformats.org/officeDocument/2006/relationships/slide" Target="/ppt/slides/slide2.xml" Id="R83ba629e82d6404a" /><Relationship Type="http://schemas.openxmlformats.org/officeDocument/2006/relationships/slide" Target="/ppt/slides/slide3.xml" Id="Rd7ac5246220c4ac9" /><Relationship Type="http://schemas.openxmlformats.org/officeDocument/2006/relationships/slide" Target="/ppt/slides/slide4.xml" Id="R8e54ec1e6fd242be" /><Relationship Type="http://schemas.openxmlformats.org/officeDocument/2006/relationships/slide" Target="/ppt/slides/slide5.xml" Id="R31b9cdeb39624cdb" /><Relationship Type="http://schemas.openxmlformats.org/officeDocument/2006/relationships/slide" Target="/ppt/slides/slide6.xml" Id="R48a521c80e6349f7" /><Relationship Type="http://schemas.openxmlformats.org/officeDocument/2006/relationships/slide" Target="/ppt/slides/slide7.xml" Id="R9ac1e384a03e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2588b8d6f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05993a8bd4bcc" /><Relationship Type="http://schemas.openxmlformats.org/officeDocument/2006/relationships/theme" Target="/ppt/slideMasters/theme/theme1.xml" Id="R55d20f86decc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05993a8bd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05aedc73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a5a6f1aa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abc5920b2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2a928705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43aa359b6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6c71f843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59ab728846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JBJ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BJØRNSTAD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933 189 287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