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833235e6f46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9b8a39a6504ea6"/>
  </p:sldMasterIdLst>
  <p:sldIdLst>
    <p:sldId xmlns:r="http://schemas.openxmlformats.org/officeDocument/2006/relationships" id="256" r:id="Rd862fea7c12b43c2"/>
    <p:sldId xmlns:r="http://schemas.openxmlformats.org/officeDocument/2006/relationships" id="257" r:id="Re888fa4c763b4d21"/>
    <p:sldId xmlns:r="http://schemas.openxmlformats.org/officeDocument/2006/relationships" id="258" r:id="Ra2ad63688f0446a0"/>
    <p:sldId xmlns:r="http://schemas.openxmlformats.org/officeDocument/2006/relationships" id="259" r:id="R214680dfef0248c3"/>
    <p:sldId xmlns:r="http://schemas.openxmlformats.org/officeDocument/2006/relationships" id="260" r:id="R9be874a5f24b4030"/>
    <p:sldId xmlns:r="http://schemas.openxmlformats.org/officeDocument/2006/relationships" id="261" r:id="R808bc6b563d1451d"/>
    <p:sldId xmlns:r="http://schemas.openxmlformats.org/officeDocument/2006/relationships" id="262" r:id="R32f755a290b540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b8a39a6504ea6" /><Relationship Type="http://schemas.openxmlformats.org/officeDocument/2006/relationships/slide" Target="/ppt/slides/slide1.xml" Id="Rd862fea7c12b43c2" /><Relationship Type="http://schemas.openxmlformats.org/officeDocument/2006/relationships/slide" Target="/ppt/slides/slide2.xml" Id="Re888fa4c763b4d21" /><Relationship Type="http://schemas.openxmlformats.org/officeDocument/2006/relationships/slide" Target="/ppt/slides/slide3.xml" Id="Ra2ad63688f0446a0" /><Relationship Type="http://schemas.openxmlformats.org/officeDocument/2006/relationships/slide" Target="/ppt/slides/slide4.xml" Id="R214680dfef0248c3" /><Relationship Type="http://schemas.openxmlformats.org/officeDocument/2006/relationships/slide" Target="/ppt/slides/slide5.xml" Id="R9be874a5f24b4030" /><Relationship Type="http://schemas.openxmlformats.org/officeDocument/2006/relationships/slide" Target="/ppt/slides/slide6.xml" Id="R808bc6b563d1451d" /><Relationship Type="http://schemas.openxmlformats.org/officeDocument/2006/relationships/slide" Target="/ppt/slides/slide7.xml" Id="R32f755a290b540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e706ebe3e42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250c774a141a6" /><Relationship Type="http://schemas.openxmlformats.org/officeDocument/2006/relationships/theme" Target="/ppt/slideMasters/theme/theme1.xml" Id="R0b5f44f32cad4a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7250c774a141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a3f71794b42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926bb485842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d1287ae98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e6267bfd843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c591a97244d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669429d9a44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a9920f12d4b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MERITUM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MERITUM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−2 089 233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23 831 429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200 750 762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255 551 641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INVEST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INVEST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933 203 026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