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74f078779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234f5cdb9d4a54"/>
  </p:sldMasterIdLst>
  <p:sldIdLst>
    <p:sldId xmlns:r="http://schemas.openxmlformats.org/officeDocument/2006/relationships" id="256" r:id="Ra12d9d76ca824f35"/>
    <p:sldId xmlns:r="http://schemas.openxmlformats.org/officeDocument/2006/relationships" id="257" r:id="R5100dbeaf526480f"/>
    <p:sldId xmlns:r="http://schemas.openxmlformats.org/officeDocument/2006/relationships" id="258" r:id="R3f8ed956b5794722"/>
    <p:sldId xmlns:r="http://schemas.openxmlformats.org/officeDocument/2006/relationships" id="259" r:id="Rf834d3d2be66413d"/>
    <p:sldId xmlns:r="http://schemas.openxmlformats.org/officeDocument/2006/relationships" id="260" r:id="Rc414da3d0d3d4c39"/>
    <p:sldId xmlns:r="http://schemas.openxmlformats.org/officeDocument/2006/relationships" id="261" r:id="Recd4145b17ab4e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34f5cdb9d4a54" /><Relationship Type="http://schemas.openxmlformats.org/officeDocument/2006/relationships/slide" Target="/ppt/slides/slide1.xml" Id="Ra12d9d76ca824f35" /><Relationship Type="http://schemas.openxmlformats.org/officeDocument/2006/relationships/slide" Target="/ppt/slides/slide2.xml" Id="R5100dbeaf526480f" /><Relationship Type="http://schemas.openxmlformats.org/officeDocument/2006/relationships/slide" Target="/ppt/slides/slide3.xml" Id="R3f8ed956b5794722" /><Relationship Type="http://schemas.openxmlformats.org/officeDocument/2006/relationships/slide" Target="/ppt/slides/slide4.xml" Id="Rf834d3d2be66413d" /><Relationship Type="http://schemas.openxmlformats.org/officeDocument/2006/relationships/slide" Target="/ppt/slides/slide5.xml" Id="Rc414da3d0d3d4c39" /><Relationship Type="http://schemas.openxmlformats.org/officeDocument/2006/relationships/slide" Target="/ppt/slides/slide6.xml" Id="Recd4145b17ab4e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b8b0f8df548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4071e05d84b47" /><Relationship Type="http://schemas.openxmlformats.org/officeDocument/2006/relationships/theme" Target="/ppt/slideMasters/theme/theme1.xml" Id="Rcfb013f544064e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14071e05d84b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efec40fbb40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4776462bd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bc0137bde42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910258baf48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ee774bf99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f729bf7ab4a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TELEMARK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5 641 740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1 580 440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Egne Hjems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933 216 144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TELEMARK AS</a:t>
            </a:r>
          </a:p>
        </p:txBody>
      </p:sp>
    </p:spTree>
  </p:cSld>
  <p:clrMapOvr>
    <a:masterClrMapping xmlns:a="http://schemas.openxmlformats.org/drawingml/2006/main"/>
  </p:clrMapOvr>
</p:sld>
</file>