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d220c1b7da4e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ec09a8e22543f8"/>
  </p:sldMasterIdLst>
  <p:sldIdLst>
    <p:sldId xmlns:r="http://schemas.openxmlformats.org/officeDocument/2006/relationships" id="256" r:id="R18ba583c8361488a"/>
    <p:sldId xmlns:r="http://schemas.openxmlformats.org/officeDocument/2006/relationships" id="257" r:id="R5157fdc5ee61437a"/>
    <p:sldId xmlns:r="http://schemas.openxmlformats.org/officeDocument/2006/relationships" id="258" r:id="R70470fb368d948bc"/>
    <p:sldId xmlns:r="http://schemas.openxmlformats.org/officeDocument/2006/relationships" id="259" r:id="Rbbcf24ca02d943cf"/>
    <p:sldId xmlns:r="http://schemas.openxmlformats.org/officeDocument/2006/relationships" id="260" r:id="Reafae92943cc4559"/>
    <p:sldId xmlns:r="http://schemas.openxmlformats.org/officeDocument/2006/relationships" id="261" r:id="R59e0b0fc93ba4a9b"/>
    <p:sldId xmlns:r="http://schemas.openxmlformats.org/officeDocument/2006/relationships" id="262" r:id="R9b43bb81f8bc4b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c09a8e22543f8" /><Relationship Type="http://schemas.openxmlformats.org/officeDocument/2006/relationships/slide" Target="/ppt/slides/slide1.xml" Id="R18ba583c8361488a" /><Relationship Type="http://schemas.openxmlformats.org/officeDocument/2006/relationships/slide" Target="/ppt/slides/slide2.xml" Id="R5157fdc5ee61437a" /><Relationship Type="http://schemas.openxmlformats.org/officeDocument/2006/relationships/slide" Target="/ppt/slides/slide3.xml" Id="R70470fb368d948bc" /><Relationship Type="http://schemas.openxmlformats.org/officeDocument/2006/relationships/slide" Target="/ppt/slides/slide4.xml" Id="Rbbcf24ca02d943cf" /><Relationship Type="http://schemas.openxmlformats.org/officeDocument/2006/relationships/slide" Target="/ppt/slides/slide5.xml" Id="Reafae92943cc4559" /><Relationship Type="http://schemas.openxmlformats.org/officeDocument/2006/relationships/slide" Target="/ppt/slides/slide6.xml" Id="R59e0b0fc93ba4a9b" /><Relationship Type="http://schemas.openxmlformats.org/officeDocument/2006/relationships/slide" Target="/ppt/slides/slide7.xml" Id="R9b43bb81f8bc4b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c3b6a199f4a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5f05034564756" /><Relationship Type="http://schemas.openxmlformats.org/officeDocument/2006/relationships/theme" Target="/ppt/slideMasters/theme/theme1.xml" Id="R24b7f6f0b9ea48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5f0503456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c6378eee745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b714220d41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51f6d5b48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d75b08df04c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ad880290143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5fc6348b247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3b26ae4ea4b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UNEXPECTED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UNEXPECTED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1 092 924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7 179 013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112 481 986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119 480 354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DEGREE HOLDING GROUP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FAUSKENE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Grenseveien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933 219 313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UNEXPECTED AS</a:t>
            </a:r>
          </a:p>
        </p:txBody>
      </p:sp>
    </p:spTree>
  </p:cSld>
  <p:clrMapOvr>
    <a:masterClrMapping xmlns:a="http://schemas.openxmlformats.org/drawingml/2006/main"/>
  </p:clrMapOvr>
</p:sld>
</file>