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0dbcf461b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6b3ade45b43b8"/>
  </p:sldMasterIdLst>
  <p:sldIdLst>
    <p:sldId xmlns:r="http://schemas.openxmlformats.org/officeDocument/2006/relationships" id="256" r:id="R106f04f6ef7c41ec"/>
    <p:sldId xmlns:r="http://schemas.openxmlformats.org/officeDocument/2006/relationships" id="257" r:id="R5cc4d94c7aae47cd"/>
    <p:sldId xmlns:r="http://schemas.openxmlformats.org/officeDocument/2006/relationships" id="258" r:id="Rf2a8e419b80a4cd7"/>
    <p:sldId xmlns:r="http://schemas.openxmlformats.org/officeDocument/2006/relationships" id="259" r:id="R036ef4380f804c45"/>
    <p:sldId xmlns:r="http://schemas.openxmlformats.org/officeDocument/2006/relationships" id="260" r:id="R2284a347a9584160"/>
    <p:sldId xmlns:r="http://schemas.openxmlformats.org/officeDocument/2006/relationships" id="261" r:id="R0ea5192e62ad43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6b3ade45b43b8" /><Relationship Type="http://schemas.openxmlformats.org/officeDocument/2006/relationships/slide" Target="/ppt/slides/slide1.xml" Id="R106f04f6ef7c41ec" /><Relationship Type="http://schemas.openxmlformats.org/officeDocument/2006/relationships/slide" Target="/ppt/slides/slide2.xml" Id="R5cc4d94c7aae47cd" /><Relationship Type="http://schemas.openxmlformats.org/officeDocument/2006/relationships/slide" Target="/ppt/slides/slide3.xml" Id="Rf2a8e419b80a4cd7" /><Relationship Type="http://schemas.openxmlformats.org/officeDocument/2006/relationships/slide" Target="/ppt/slides/slide4.xml" Id="R036ef4380f804c45" /><Relationship Type="http://schemas.openxmlformats.org/officeDocument/2006/relationships/slide" Target="/ppt/slides/slide5.xml" Id="R2284a347a9584160" /><Relationship Type="http://schemas.openxmlformats.org/officeDocument/2006/relationships/slide" Target="/ppt/slides/slide6.xml" Id="R0ea5192e62ad43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0a010bfa9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6b6cc3bb54d88" /><Relationship Type="http://schemas.openxmlformats.org/officeDocument/2006/relationships/theme" Target="/ppt/slideMasters/theme/theme1.xml" Id="R9dd246e8c275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26b6cc3bb5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33535d53f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36de7c09f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770b36eb1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337515fa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537da68a3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5c4ccdf50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STILLAS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228 423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Humberto Bergolla Pedroso, Nordre Markvei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933 219 550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STILLAS AS</a:t>
            </a:r>
          </a:p>
        </p:txBody>
      </p:sp>
    </p:spTree>
  </p:cSld>
  <p:clrMapOvr>
    <a:masterClrMapping xmlns:a="http://schemas.openxmlformats.org/drawingml/2006/main"/>
  </p:clrMapOvr>
</p:sld>
</file>