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908f6d0d7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16369280246b9"/>
  </p:sldMasterIdLst>
  <p:sldIdLst>
    <p:sldId xmlns:r="http://schemas.openxmlformats.org/officeDocument/2006/relationships" id="256" r:id="R9305ed904ada49c1"/>
    <p:sldId xmlns:r="http://schemas.openxmlformats.org/officeDocument/2006/relationships" id="257" r:id="R21ee856cff504dfa"/>
    <p:sldId xmlns:r="http://schemas.openxmlformats.org/officeDocument/2006/relationships" id="258" r:id="R89b1537363044058"/>
    <p:sldId xmlns:r="http://schemas.openxmlformats.org/officeDocument/2006/relationships" id="259" r:id="Rfd65f0645e6a41c9"/>
    <p:sldId xmlns:r="http://schemas.openxmlformats.org/officeDocument/2006/relationships" id="260" r:id="R7350f92c6cae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16369280246b9" /><Relationship Type="http://schemas.openxmlformats.org/officeDocument/2006/relationships/slide" Target="/ppt/slides/slide1.xml" Id="R9305ed904ada49c1" /><Relationship Type="http://schemas.openxmlformats.org/officeDocument/2006/relationships/slide" Target="/ppt/slides/slide2.xml" Id="R21ee856cff504dfa" /><Relationship Type="http://schemas.openxmlformats.org/officeDocument/2006/relationships/slide" Target="/ppt/slides/slide3.xml" Id="R89b1537363044058" /><Relationship Type="http://schemas.openxmlformats.org/officeDocument/2006/relationships/slide" Target="/ppt/slides/slide4.xml" Id="Rfd65f0645e6a41c9" /><Relationship Type="http://schemas.openxmlformats.org/officeDocument/2006/relationships/slide" Target="/ppt/slides/slide5.xml" Id="R7350f92c6cae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12b375022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45711253f4d56" /><Relationship Type="http://schemas.openxmlformats.org/officeDocument/2006/relationships/theme" Target="/ppt/slideMasters/theme/theme1.xml" Id="Re49f11df8bbb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45711253f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c0253016f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2abd57d8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647b41758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5c69802de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238a6e7a4a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</a:t>
            </a:r>
          </a:p>
        </p:txBody>
      </p:sp>
    </p:spTree>
  </p:cSld>
  <p:clrMapOvr>
    <a:masterClrMapping xmlns:a="http://schemas.openxmlformats.org/drawingml/2006/main"/>
  </p:clrMapOvr>
</p:sld>
</file>