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4d5cedb4e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4f2bb35f64b82"/>
  </p:sldMasterIdLst>
  <p:sldIdLst>
    <p:sldId xmlns:r="http://schemas.openxmlformats.org/officeDocument/2006/relationships" id="256" r:id="Reaff1315b7db4998"/>
    <p:sldId xmlns:r="http://schemas.openxmlformats.org/officeDocument/2006/relationships" id="257" r:id="R5f3d33e2ea964a31"/>
    <p:sldId xmlns:r="http://schemas.openxmlformats.org/officeDocument/2006/relationships" id="258" r:id="Re5a814bf1fa9484d"/>
    <p:sldId xmlns:r="http://schemas.openxmlformats.org/officeDocument/2006/relationships" id="259" r:id="R4833a7435da84160"/>
    <p:sldId xmlns:r="http://schemas.openxmlformats.org/officeDocument/2006/relationships" id="260" r:id="R32af5856f2ea4240"/>
    <p:sldId xmlns:r="http://schemas.openxmlformats.org/officeDocument/2006/relationships" id="261" r:id="R1d6390b08ac8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4f2bb35f64b82" /><Relationship Type="http://schemas.openxmlformats.org/officeDocument/2006/relationships/slide" Target="/ppt/slides/slide1.xml" Id="Reaff1315b7db4998" /><Relationship Type="http://schemas.openxmlformats.org/officeDocument/2006/relationships/slide" Target="/ppt/slides/slide2.xml" Id="R5f3d33e2ea964a31" /><Relationship Type="http://schemas.openxmlformats.org/officeDocument/2006/relationships/slide" Target="/ppt/slides/slide3.xml" Id="Re5a814bf1fa9484d" /><Relationship Type="http://schemas.openxmlformats.org/officeDocument/2006/relationships/slide" Target="/ppt/slides/slide4.xml" Id="R4833a7435da84160" /><Relationship Type="http://schemas.openxmlformats.org/officeDocument/2006/relationships/slide" Target="/ppt/slides/slide5.xml" Id="R32af5856f2ea4240" /><Relationship Type="http://schemas.openxmlformats.org/officeDocument/2006/relationships/slide" Target="/ppt/slides/slide6.xml" Id="R1d6390b08ac8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87c3a6f5a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f229c8df4fb1" /><Relationship Type="http://schemas.openxmlformats.org/officeDocument/2006/relationships/theme" Target="/ppt/slideMasters/theme/theme1.xml" Id="R320c0a903661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9f229c8df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4b4d0bcc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7baf6ff0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a27beb4a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b830358f0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5ad22557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652f831b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MESTERGRUPPEN BOLIGPARTNER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BOLIGPARTNER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BOLIGPARTNER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BOLIGPARTNER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BOLIGPARTNER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BOLIGPARTNER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95 899 211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−8 137 925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−7 610 333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43 417 826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BOLIGPARTNER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post@boligpartner.no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www.boligpartner.no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933 224 813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MESTERGRUPPEN BOLIGPARTNER AS</a:t>
            </a:r>
          </a:p>
        </p:txBody>
      </p:sp>
    </p:spTree>
  </p:cSld>
  <p:clrMapOvr>
    <a:masterClrMapping xmlns:a="http://schemas.openxmlformats.org/drawingml/2006/main"/>
  </p:clrMapOvr>
</p:sld>
</file>