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37fcf79c974d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27a199412b44ba"/>
  </p:sldMasterIdLst>
  <p:sldIdLst>
    <p:sldId xmlns:r="http://schemas.openxmlformats.org/officeDocument/2006/relationships" id="256" r:id="R5431fde6770042c1"/>
    <p:sldId xmlns:r="http://schemas.openxmlformats.org/officeDocument/2006/relationships" id="257" r:id="R4b7c112101eb4171"/>
    <p:sldId xmlns:r="http://schemas.openxmlformats.org/officeDocument/2006/relationships" id="258" r:id="R02d9764af14841bd"/>
    <p:sldId xmlns:r="http://schemas.openxmlformats.org/officeDocument/2006/relationships" id="259" r:id="R8e9dd9cd8884422c"/>
    <p:sldId xmlns:r="http://schemas.openxmlformats.org/officeDocument/2006/relationships" id="260" r:id="Ra460fc65b8a14c2e"/>
    <p:sldId xmlns:r="http://schemas.openxmlformats.org/officeDocument/2006/relationships" id="261" r:id="Rb126df1f98164b5d"/>
    <p:sldId xmlns:r="http://schemas.openxmlformats.org/officeDocument/2006/relationships" id="262" r:id="Re035821b165c49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27a199412b44ba" /><Relationship Type="http://schemas.openxmlformats.org/officeDocument/2006/relationships/slide" Target="/ppt/slides/slide1.xml" Id="R5431fde6770042c1" /><Relationship Type="http://schemas.openxmlformats.org/officeDocument/2006/relationships/slide" Target="/ppt/slides/slide2.xml" Id="R4b7c112101eb4171" /><Relationship Type="http://schemas.openxmlformats.org/officeDocument/2006/relationships/slide" Target="/ppt/slides/slide3.xml" Id="R02d9764af14841bd" /><Relationship Type="http://schemas.openxmlformats.org/officeDocument/2006/relationships/slide" Target="/ppt/slides/slide4.xml" Id="R8e9dd9cd8884422c" /><Relationship Type="http://schemas.openxmlformats.org/officeDocument/2006/relationships/slide" Target="/ppt/slides/slide5.xml" Id="Ra460fc65b8a14c2e" /><Relationship Type="http://schemas.openxmlformats.org/officeDocument/2006/relationships/slide" Target="/ppt/slides/slide6.xml" Id="Rb126df1f98164b5d" /><Relationship Type="http://schemas.openxmlformats.org/officeDocument/2006/relationships/slide" Target="/ppt/slides/slide7.xml" Id="Re035821b165c49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b8a3865f6348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8cae80d7544f6" /><Relationship Type="http://schemas.openxmlformats.org/officeDocument/2006/relationships/theme" Target="/ppt/slideMasters/theme/theme1.xml" Id="R88598aac57d14a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a8cae80d7544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a0ec896754d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b66f282514e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e7163b18f46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cc237907b4e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72e3146f347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0ac3bcf3e49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e3c90bce94a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TIPITO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TIPITO AS ble etablert [år] og holder til i Kolsås.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−101 630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10 592 675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122 223 855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124 761 997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HACVO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VOLD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VOLD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PIVO INVEST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Løkenlia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1352 Kolsås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933 226 913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