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8d09d066f41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5a9ee3a434d68"/>
  </p:sldMasterIdLst>
  <p:sldIdLst>
    <p:sldId xmlns:r="http://schemas.openxmlformats.org/officeDocument/2006/relationships" id="256" r:id="R0c1034c89b234488"/>
    <p:sldId xmlns:r="http://schemas.openxmlformats.org/officeDocument/2006/relationships" id="257" r:id="R6e0053da883642c5"/>
    <p:sldId xmlns:r="http://schemas.openxmlformats.org/officeDocument/2006/relationships" id="258" r:id="Rba0018c36bf84ee0"/>
    <p:sldId xmlns:r="http://schemas.openxmlformats.org/officeDocument/2006/relationships" id="259" r:id="R2449658d72b046c4"/>
    <p:sldId xmlns:r="http://schemas.openxmlformats.org/officeDocument/2006/relationships" id="260" r:id="Rfe60f5d411e24a2a"/>
    <p:sldId xmlns:r="http://schemas.openxmlformats.org/officeDocument/2006/relationships" id="261" r:id="Rc04aaa19736e48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5a9ee3a434d68" /><Relationship Type="http://schemas.openxmlformats.org/officeDocument/2006/relationships/slide" Target="/ppt/slides/slide1.xml" Id="R0c1034c89b234488" /><Relationship Type="http://schemas.openxmlformats.org/officeDocument/2006/relationships/slide" Target="/ppt/slides/slide2.xml" Id="R6e0053da883642c5" /><Relationship Type="http://schemas.openxmlformats.org/officeDocument/2006/relationships/slide" Target="/ppt/slides/slide3.xml" Id="Rba0018c36bf84ee0" /><Relationship Type="http://schemas.openxmlformats.org/officeDocument/2006/relationships/slide" Target="/ppt/slides/slide4.xml" Id="R2449658d72b046c4" /><Relationship Type="http://schemas.openxmlformats.org/officeDocument/2006/relationships/slide" Target="/ppt/slides/slide5.xml" Id="Rfe60f5d411e24a2a" /><Relationship Type="http://schemas.openxmlformats.org/officeDocument/2006/relationships/slide" Target="/ppt/slides/slide6.xml" Id="Rc04aaa19736e48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b826d75c28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994abbfe04bbb" /><Relationship Type="http://schemas.openxmlformats.org/officeDocument/2006/relationships/theme" Target="/ppt/slideMasters/theme/theme1.xml" Id="Rea66dc7b2c9a4f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5994abbfe04b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4141a788e40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61c2c288e349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abd7f73d048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6a105745b47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d65d1829745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8156cf03ed4e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WESTLAND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WESTLAND VVS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2 131 827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170 555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134 596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770 853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Midtgardshøgda 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933 242 234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WESTLAND VVS AS</a:t>
            </a:r>
          </a:p>
        </p:txBody>
      </p:sp>
    </p:spTree>
  </p:cSld>
  <p:clrMapOvr>
    <a:masterClrMapping xmlns:a="http://schemas.openxmlformats.org/drawingml/2006/main"/>
  </p:clrMapOvr>
</p:sld>
</file>