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e97238013e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b17ecc66e4537"/>
  </p:sldMasterIdLst>
  <p:sldIdLst>
    <p:sldId xmlns:r="http://schemas.openxmlformats.org/officeDocument/2006/relationships" id="256" r:id="R3a838018b7a0440e"/>
    <p:sldId xmlns:r="http://schemas.openxmlformats.org/officeDocument/2006/relationships" id="257" r:id="Rc3ce64fe07db480f"/>
    <p:sldId xmlns:r="http://schemas.openxmlformats.org/officeDocument/2006/relationships" id="258" r:id="R8b9205adf0fa4272"/>
    <p:sldId xmlns:r="http://schemas.openxmlformats.org/officeDocument/2006/relationships" id="259" r:id="R946727fa7ae44555"/>
    <p:sldId xmlns:r="http://schemas.openxmlformats.org/officeDocument/2006/relationships" id="260" r:id="R943d152204204ab6"/>
    <p:sldId xmlns:r="http://schemas.openxmlformats.org/officeDocument/2006/relationships" id="261" r:id="Rea30e5954881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b17ecc66e4537" /><Relationship Type="http://schemas.openxmlformats.org/officeDocument/2006/relationships/slide" Target="/ppt/slides/slide1.xml" Id="R3a838018b7a0440e" /><Relationship Type="http://schemas.openxmlformats.org/officeDocument/2006/relationships/slide" Target="/ppt/slides/slide2.xml" Id="Rc3ce64fe07db480f" /><Relationship Type="http://schemas.openxmlformats.org/officeDocument/2006/relationships/slide" Target="/ppt/slides/slide3.xml" Id="R8b9205adf0fa4272" /><Relationship Type="http://schemas.openxmlformats.org/officeDocument/2006/relationships/slide" Target="/ppt/slides/slide4.xml" Id="R946727fa7ae44555" /><Relationship Type="http://schemas.openxmlformats.org/officeDocument/2006/relationships/slide" Target="/ppt/slides/slide5.xml" Id="R943d152204204ab6" /><Relationship Type="http://schemas.openxmlformats.org/officeDocument/2006/relationships/slide" Target="/ppt/slides/slide6.xml" Id="Rea30e5954881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f32dc719b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9f554b6b4ac4" /><Relationship Type="http://schemas.openxmlformats.org/officeDocument/2006/relationships/theme" Target="/ppt/slideMasters/theme/theme1.xml" Id="R6cbc6231037c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49f554b6b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37c2a660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a69695f0c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594684c9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4bbf244c2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8c84a057d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64fd6b02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