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4427d0519544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80c3aee8424c68"/>
  </p:sldMasterIdLst>
  <p:sldIdLst>
    <p:sldId xmlns:r="http://schemas.openxmlformats.org/officeDocument/2006/relationships" id="256" r:id="R650d58057c3c4f0a"/>
    <p:sldId xmlns:r="http://schemas.openxmlformats.org/officeDocument/2006/relationships" id="257" r:id="Rde574de72f1e4815"/>
    <p:sldId xmlns:r="http://schemas.openxmlformats.org/officeDocument/2006/relationships" id="258" r:id="R5f2a141ad79149a9"/>
    <p:sldId xmlns:r="http://schemas.openxmlformats.org/officeDocument/2006/relationships" id="259" r:id="Re1a3846c845e47b8"/>
    <p:sldId xmlns:r="http://schemas.openxmlformats.org/officeDocument/2006/relationships" id="260" r:id="R57025b803d6e41fe"/>
    <p:sldId xmlns:r="http://schemas.openxmlformats.org/officeDocument/2006/relationships" id="261" r:id="R9f13c4e06ba04d8b"/>
    <p:sldId xmlns:r="http://schemas.openxmlformats.org/officeDocument/2006/relationships" id="262" r:id="Re9c5ec6d0e924b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80c3aee8424c68" /><Relationship Type="http://schemas.openxmlformats.org/officeDocument/2006/relationships/slide" Target="/ppt/slides/slide1.xml" Id="R650d58057c3c4f0a" /><Relationship Type="http://schemas.openxmlformats.org/officeDocument/2006/relationships/slide" Target="/ppt/slides/slide2.xml" Id="Rde574de72f1e4815" /><Relationship Type="http://schemas.openxmlformats.org/officeDocument/2006/relationships/slide" Target="/ppt/slides/slide3.xml" Id="R5f2a141ad79149a9" /><Relationship Type="http://schemas.openxmlformats.org/officeDocument/2006/relationships/slide" Target="/ppt/slides/slide4.xml" Id="Re1a3846c845e47b8" /><Relationship Type="http://schemas.openxmlformats.org/officeDocument/2006/relationships/slide" Target="/ppt/slides/slide5.xml" Id="R57025b803d6e41fe" /><Relationship Type="http://schemas.openxmlformats.org/officeDocument/2006/relationships/slide" Target="/ppt/slides/slide6.xml" Id="R9f13c4e06ba04d8b" /><Relationship Type="http://schemas.openxmlformats.org/officeDocument/2006/relationships/slide" Target="/ppt/slides/slide7.xml" Id="Re9c5ec6d0e924b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20fb61715d42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fff9e9f724c88" /><Relationship Type="http://schemas.openxmlformats.org/officeDocument/2006/relationships/theme" Target="/ppt/slideMasters/theme/theme1.xml" Id="Ra3d379d8863a45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bfff9e9f724c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fea01eb1d4c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b8c7a4b7c48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73e4fade649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cb8ecfa5e45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3e73761ee49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f154edcbf41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e9d41ce3248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GRØNVOLD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GRØNVOLD INVEST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1 703 383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1 087 579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7 271 563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85 136 733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85 358 695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GRØNVOLD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Lillehaugvegen 162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2385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933 243 990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GRØNVOLD INVEST AS</a:t>
            </a:r>
          </a:p>
        </p:txBody>
      </p:sp>
    </p:spTree>
  </p:cSld>
  <p:clrMapOvr>
    <a:masterClrMapping xmlns:a="http://schemas.openxmlformats.org/drawingml/2006/main"/>
  </p:clrMapOvr>
</p:sld>
</file>