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80c29e6d7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5960f9c72a4245"/>
  </p:sldMasterIdLst>
  <p:sldIdLst>
    <p:sldId xmlns:r="http://schemas.openxmlformats.org/officeDocument/2006/relationships" id="256" r:id="Rc8e8f3c693ed4ac2"/>
    <p:sldId xmlns:r="http://schemas.openxmlformats.org/officeDocument/2006/relationships" id="257" r:id="Rb28c8337ee944d44"/>
    <p:sldId xmlns:r="http://schemas.openxmlformats.org/officeDocument/2006/relationships" id="258" r:id="R6f761e6402684ce8"/>
    <p:sldId xmlns:r="http://schemas.openxmlformats.org/officeDocument/2006/relationships" id="259" r:id="Rf0cabe7dc809436e"/>
    <p:sldId xmlns:r="http://schemas.openxmlformats.org/officeDocument/2006/relationships" id="260" r:id="R3978303dff18432c"/>
    <p:sldId xmlns:r="http://schemas.openxmlformats.org/officeDocument/2006/relationships" id="261" r:id="R0c09874d76ba4523"/>
    <p:sldId xmlns:r="http://schemas.openxmlformats.org/officeDocument/2006/relationships" id="262" r:id="R0a11bcc72028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960f9c72a4245" /><Relationship Type="http://schemas.openxmlformats.org/officeDocument/2006/relationships/slide" Target="/ppt/slides/slide1.xml" Id="Rc8e8f3c693ed4ac2" /><Relationship Type="http://schemas.openxmlformats.org/officeDocument/2006/relationships/slide" Target="/ppt/slides/slide2.xml" Id="Rb28c8337ee944d44" /><Relationship Type="http://schemas.openxmlformats.org/officeDocument/2006/relationships/slide" Target="/ppt/slides/slide3.xml" Id="R6f761e6402684ce8" /><Relationship Type="http://schemas.openxmlformats.org/officeDocument/2006/relationships/slide" Target="/ppt/slides/slide4.xml" Id="Rf0cabe7dc809436e" /><Relationship Type="http://schemas.openxmlformats.org/officeDocument/2006/relationships/slide" Target="/ppt/slides/slide5.xml" Id="R3978303dff18432c" /><Relationship Type="http://schemas.openxmlformats.org/officeDocument/2006/relationships/slide" Target="/ppt/slides/slide6.xml" Id="R0c09874d76ba4523" /><Relationship Type="http://schemas.openxmlformats.org/officeDocument/2006/relationships/slide" Target="/ppt/slides/slide7.xml" Id="R0a11bcc72028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77f81faac4b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7e00874394cc1" /><Relationship Type="http://schemas.openxmlformats.org/officeDocument/2006/relationships/theme" Target="/ppt/slideMasters/theme/theme1.xml" Id="R3db51435927f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7e0087439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859ff66af45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ecef5974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3a84b2e8640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f4c2f86a3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d87354c92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b62f3d138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9213435bb40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BISTRO SERVERING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BISTRO SERVERING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SANDRA LINE MIDTGAARD SKOLAND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933 254 186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BISTRO SERVERING AS</a:t>
            </a:r>
          </a:p>
        </p:txBody>
      </p:sp>
    </p:spTree>
  </p:cSld>
  <p:clrMapOvr>
    <a:masterClrMapping xmlns:a="http://schemas.openxmlformats.org/drawingml/2006/main"/>
  </p:clrMapOvr>
</p:sld>
</file>